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54" autoAdjust="0"/>
    <p:restoredTop sz="95226" autoAdjust="0"/>
  </p:normalViewPr>
  <p:slideViewPr>
    <p:cSldViewPr snapToGrid="0" snapToObjects="1">
      <p:cViewPr varScale="1">
        <p:scale>
          <a:sx n="86" d="100"/>
          <a:sy n="86" d="100"/>
        </p:scale>
        <p:origin x="763"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B5BF7C-14E0-4B9A-B1B6-7DBE473F0627}" type="doc">
      <dgm:prSet loTypeId="urn:microsoft.com/office/officeart/2005/8/layout/hProcess11" loCatId="process" qsTypeId="urn:microsoft.com/office/officeart/2005/8/quickstyle/simple1" qsCatId="simple" csTypeId="urn:microsoft.com/office/officeart/2005/8/colors/accent1_2" csCatId="accent1" phldr="1"/>
      <dgm:spPr/>
    </dgm:pt>
    <dgm:pt modelId="{C82A9996-671F-4852-81D8-161AB5FB4002}">
      <dgm:prSet phldrT="[Texto]"/>
      <dgm:spPr/>
      <dgm:t>
        <a:bodyPr/>
        <a:lstStyle/>
        <a:p>
          <a:r>
            <a:rPr lang="es-ES" dirty="0" err="1"/>
            <a:t>Gather</a:t>
          </a:r>
          <a:r>
            <a:rPr lang="es-ES" dirty="0"/>
            <a:t> data </a:t>
          </a:r>
          <a:r>
            <a:rPr lang="es-ES" dirty="0" err="1"/>
            <a:t>from</a:t>
          </a:r>
          <a:r>
            <a:rPr lang="es-ES" dirty="0"/>
            <a:t> SpaceX API</a:t>
          </a:r>
        </a:p>
      </dgm:t>
    </dgm:pt>
    <dgm:pt modelId="{17280444-C18A-4468-ACFD-D7758956A1FB}" type="parTrans" cxnId="{DA37F06E-8150-4083-8684-18A1E7BE54D1}">
      <dgm:prSet/>
      <dgm:spPr/>
      <dgm:t>
        <a:bodyPr/>
        <a:lstStyle/>
        <a:p>
          <a:endParaRPr lang="es-ES"/>
        </a:p>
      </dgm:t>
    </dgm:pt>
    <dgm:pt modelId="{74CF92B2-DC43-4323-BA7B-0F0D27DCA112}" type="sibTrans" cxnId="{DA37F06E-8150-4083-8684-18A1E7BE54D1}">
      <dgm:prSet/>
      <dgm:spPr/>
      <dgm:t>
        <a:bodyPr/>
        <a:lstStyle/>
        <a:p>
          <a:endParaRPr lang="es-ES"/>
        </a:p>
      </dgm:t>
    </dgm:pt>
    <dgm:pt modelId="{487E8FA2-7DF0-4C0E-AAE4-400CDE34B8A8}">
      <dgm:prSet phldrT="[Texto]"/>
      <dgm:spPr/>
      <dgm:t>
        <a:bodyPr/>
        <a:lstStyle/>
        <a:p>
          <a:r>
            <a:rPr lang="es-ES" dirty="0" err="1"/>
            <a:t>Get</a:t>
          </a:r>
          <a:r>
            <a:rPr lang="es-ES" dirty="0"/>
            <a:t> </a:t>
          </a:r>
          <a:r>
            <a:rPr lang="es-ES" dirty="0" err="1"/>
            <a:t>the</a:t>
          </a:r>
          <a:r>
            <a:rPr lang="es-ES" dirty="0"/>
            <a:t> JSON </a:t>
          </a:r>
          <a:r>
            <a:rPr lang="es-ES" dirty="0" err="1"/>
            <a:t>from</a:t>
          </a:r>
          <a:r>
            <a:rPr lang="es-ES" dirty="0"/>
            <a:t> response and </a:t>
          </a:r>
          <a:r>
            <a:rPr lang="es-ES" dirty="0" err="1"/>
            <a:t>convert</a:t>
          </a:r>
          <a:r>
            <a:rPr lang="es-ES" dirty="0"/>
            <a:t> </a:t>
          </a:r>
          <a:r>
            <a:rPr lang="es-ES" dirty="0" err="1"/>
            <a:t>it</a:t>
          </a:r>
          <a:r>
            <a:rPr lang="es-ES" dirty="0"/>
            <a:t> in </a:t>
          </a:r>
          <a:r>
            <a:rPr lang="es-ES" dirty="0" err="1"/>
            <a:t>DataFrame</a:t>
          </a:r>
          <a:endParaRPr lang="es-ES" dirty="0"/>
        </a:p>
      </dgm:t>
    </dgm:pt>
    <dgm:pt modelId="{E573BB23-A1E2-4265-8DA7-E610215A03F8}" type="parTrans" cxnId="{C9E2E60C-8F4C-49EB-9A57-FBD97A9E9C11}">
      <dgm:prSet/>
      <dgm:spPr/>
      <dgm:t>
        <a:bodyPr/>
        <a:lstStyle/>
        <a:p>
          <a:endParaRPr lang="es-ES"/>
        </a:p>
      </dgm:t>
    </dgm:pt>
    <dgm:pt modelId="{EB538525-BDE5-4579-9391-F8698E0D7AAD}" type="sibTrans" cxnId="{C9E2E60C-8F4C-49EB-9A57-FBD97A9E9C11}">
      <dgm:prSet/>
      <dgm:spPr/>
      <dgm:t>
        <a:bodyPr/>
        <a:lstStyle/>
        <a:p>
          <a:endParaRPr lang="es-ES"/>
        </a:p>
      </dgm:t>
    </dgm:pt>
    <dgm:pt modelId="{48814866-92B2-4E9E-80C0-0D18E4A7B287}">
      <dgm:prSet phldrT="[Texto]"/>
      <dgm:spPr/>
      <dgm:t>
        <a:bodyPr/>
        <a:lstStyle/>
        <a:p>
          <a:r>
            <a:rPr lang="es-ES" dirty="0" err="1"/>
            <a:t>Clean</a:t>
          </a:r>
          <a:r>
            <a:rPr lang="es-ES" dirty="0"/>
            <a:t> data, </a:t>
          </a:r>
          <a:r>
            <a:rPr lang="es-ES" dirty="0" err="1"/>
            <a:t>filter</a:t>
          </a:r>
          <a:r>
            <a:rPr lang="es-ES" dirty="0"/>
            <a:t> and </a:t>
          </a:r>
          <a:r>
            <a:rPr lang="es-ES" dirty="0" err="1"/>
            <a:t>fill</a:t>
          </a:r>
          <a:r>
            <a:rPr lang="es-ES" dirty="0"/>
            <a:t> </a:t>
          </a:r>
          <a:r>
            <a:rPr lang="es-ES" dirty="0" err="1"/>
            <a:t>missing</a:t>
          </a:r>
          <a:r>
            <a:rPr lang="es-ES" dirty="0"/>
            <a:t> </a:t>
          </a:r>
          <a:r>
            <a:rPr lang="es-ES" dirty="0" err="1"/>
            <a:t>values</a:t>
          </a:r>
          <a:endParaRPr lang="es-ES" dirty="0"/>
        </a:p>
      </dgm:t>
    </dgm:pt>
    <dgm:pt modelId="{1E7B6EB5-AC3D-43C0-B754-3F3C2EE44288}" type="parTrans" cxnId="{A45BE675-CD27-49F7-83F6-11ABF6FC319B}">
      <dgm:prSet/>
      <dgm:spPr/>
      <dgm:t>
        <a:bodyPr/>
        <a:lstStyle/>
        <a:p>
          <a:endParaRPr lang="es-ES"/>
        </a:p>
      </dgm:t>
    </dgm:pt>
    <dgm:pt modelId="{10AF1096-0734-4A5A-A29C-66E3AF57CC82}" type="sibTrans" cxnId="{A45BE675-CD27-49F7-83F6-11ABF6FC319B}">
      <dgm:prSet/>
      <dgm:spPr/>
      <dgm:t>
        <a:bodyPr/>
        <a:lstStyle/>
        <a:p>
          <a:endParaRPr lang="es-ES"/>
        </a:p>
      </dgm:t>
    </dgm:pt>
    <dgm:pt modelId="{420966D3-9256-4E3A-B5C6-8F6D0FA33A81}">
      <dgm:prSet phldrT="[Texto]"/>
      <dgm:spPr/>
      <dgm:t>
        <a:bodyPr/>
        <a:lstStyle/>
        <a:p>
          <a:r>
            <a:rPr lang="es-ES" dirty="0" err="1"/>
            <a:t>Webscrap</a:t>
          </a:r>
          <a:r>
            <a:rPr lang="es-ES" dirty="0"/>
            <a:t> Falcon 9 </a:t>
          </a:r>
          <a:r>
            <a:rPr lang="es-ES" dirty="0" err="1"/>
            <a:t>from</a:t>
          </a:r>
          <a:r>
            <a:rPr lang="es-ES" dirty="0"/>
            <a:t> Wikipedia </a:t>
          </a:r>
          <a:r>
            <a:rPr lang="es-ES" dirty="0" err="1"/>
            <a:t>with</a:t>
          </a:r>
          <a:r>
            <a:rPr lang="es-ES" dirty="0"/>
            <a:t> </a:t>
          </a:r>
          <a:r>
            <a:rPr lang="es-ES" dirty="0" err="1"/>
            <a:t>BeautifulSoup</a:t>
          </a:r>
          <a:endParaRPr lang="es-ES" dirty="0"/>
        </a:p>
      </dgm:t>
    </dgm:pt>
    <dgm:pt modelId="{BF1F24BF-1231-411C-B621-0D77DAFC3675}" type="parTrans" cxnId="{2F9019C0-CAC8-4B16-9A97-CAF382AC6CA3}">
      <dgm:prSet/>
      <dgm:spPr/>
      <dgm:t>
        <a:bodyPr/>
        <a:lstStyle/>
        <a:p>
          <a:endParaRPr lang="es-ES"/>
        </a:p>
      </dgm:t>
    </dgm:pt>
    <dgm:pt modelId="{8A718AAE-25E3-4F5F-AED2-06A9A65C794E}" type="sibTrans" cxnId="{2F9019C0-CAC8-4B16-9A97-CAF382AC6CA3}">
      <dgm:prSet/>
      <dgm:spPr/>
      <dgm:t>
        <a:bodyPr/>
        <a:lstStyle/>
        <a:p>
          <a:endParaRPr lang="es-ES"/>
        </a:p>
      </dgm:t>
    </dgm:pt>
    <dgm:pt modelId="{A696D813-C446-4AC0-BD00-E48C1544896D}">
      <dgm:prSet phldrT="[Texto]"/>
      <dgm:spPr/>
      <dgm:t>
        <a:bodyPr/>
        <a:lstStyle/>
        <a:p>
          <a:r>
            <a:rPr lang="es-ES" dirty="0" err="1"/>
            <a:t>Create</a:t>
          </a:r>
          <a:r>
            <a:rPr lang="es-ES" dirty="0"/>
            <a:t> a </a:t>
          </a:r>
          <a:r>
            <a:rPr lang="es-ES" dirty="0" err="1"/>
            <a:t>DataFrame</a:t>
          </a:r>
          <a:r>
            <a:rPr lang="es-ES" dirty="0"/>
            <a:t> </a:t>
          </a:r>
          <a:r>
            <a:rPr lang="es-ES" dirty="0" err="1"/>
            <a:t>with</a:t>
          </a:r>
          <a:r>
            <a:rPr lang="es-ES" dirty="0"/>
            <a:t> HTML tables</a:t>
          </a:r>
        </a:p>
      </dgm:t>
    </dgm:pt>
    <dgm:pt modelId="{960B8787-B3D1-4AEC-B95F-A319030DF934}" type="parTrans" cxnId="{65578DBA-DBB5-449B-8902-264F6557CBF8}">
      <dgm:prSet/>
      <dgm:spPr/>
      <dgm:t>
        <a:bodyPr/>
        <a:lstStyle/>
        <a:p>
          <a:endParaRPr lang="es-ES"/>
        </a:p>
      </dgm:t>
    </dgm:pt>
    <dgm:pt modelId="{55C18C12-C428-40E8-90EE-7AABB8440D7C}" type="sibTrans" cxnId="{65578DBA-DBB5-449B-8902-264F6557CBF8}">
      <dgm:prSet/>
      <dgm:spPr/>
      <dgm:t>
        <a:bodyPr/>
        <a:lstStyle/>
        <a:p>
          <a:endParaRPr lang="es-ES"/>
        </a:p>
      </dgm:t>
    </dgm:pt>
    <dgm:pt modelId="{0F6902D2-9431-47D2-9B40-9450A6C9DE73}">
      <dgm:prSet phldrT="[Texto]"/>
      <dgm:spPr/>
      <dgm:t>
        <a:bodyPr/>
        <a:lstStyle/>
        <a:p>
          <a:r>
            <a:rPr lang="es-ES" dirty="0" err="1"/>
            <a:t>Convert</a:t>
          </a:r>
          <a:r>
            <a:rPr lang="es-ES" dirty="0"/>
            <a:t> </a:t>
          </a:r>
          <a:r>
            <a:rPr lang="es-ES" dirty="0" err="1"/>
            <a:t>both</a:t>
          </a:r>
          <a:r>
            <a:rPr lang="es-ES" dirty="0"/>
            <a:t> </a:t>
          </a:r>
          <a:r>
            <a:rPr lang="es-ES" dirty="0" err="1"/>
            <a:t>DataFrames</a:t>
          </a:r>
          <a:r>
            <a:rPr lang="es-ES" dirty="0"/>
            <a:t> in CSV</a:t>
          </a:r>
        </a:p>
      </dgm:t>
    </dgm:pt>
    <dgm:pt modelId="{92139949-7928-464D-84CF-412B5959AA4B}" type="parTrans" cxnId="{5637F5EC-DB82-4DEB-AB6F-172CC469B99F}">
      <dgm:prSet/>
      <dgm:spPr/>
      <dgm:t>
        <a:bodyPr/>
        <a:lstStyle/>
        <a:p>
          <a:endParaRPr lang="es-ES"/>
        </a:p>
      </dgm:t>
    </dgm:pt>
    <dgm:pt modelId="{0C7C24F5-B9AA-49A9-AC3A-39CCD85A59DF}" type="sibTrans" cxnId="{5637F5EC-DB82-4DEB-AB6F-172CC469B99F}">
      <dgm:prSet/>
      <dgm:spPr/>
      <dgm:t>
        <a:bodyPr/>
        <a:lstStyle/>
        <a:p>
          <a:endParaRPr lang="es-ES"/>
        </a:p>
      </dgm:t>
    </dgm:pt>
    <dgm:pt modelId="{6D7FEB4B-824B-441E-8937-FA7779C37507}" type="pres">
      <dgm:prSet presAssocID="{1CB5BF7C-14E0-4B9A-B1B6-7DBE473F0627}" presName="Name0" presStyleCnt="0">
        <dgm:presLayoutVars>
          <dgm:dir/>
          <dgm:resizeHandles val="exact"/>
        </dgm:presLayoutVars>
      </dgm:prSet>
      <dgm:spPr/>
    </dgm:pt>
    <dgm:pt modelId="{C66BFAB8-2825-44E3-B75D-3D0348067556}" type="pres">
      <dgm:prSet presAssocID="{1CB5BF7C-14E0-4B9A-B1B6-7DBE473F0627}" presName="arrow" presStyleLbl="bgShp" presStyleIdx="0" presStyleCnt="1"/>
      <dgm:spPr/>
    </dgm:pt>
    <dgm:pt modelId="{996F232F-C7A9-43C3-A5E3-448F1A91669A}" type="pres">
      <dgm:prSet presAssocID="{1CB5BF7C-14E0-4B9A-B1B6-7DBE473F0627}" presName="points" presStyleCnt="0"/>
      <dgm:spPr/>
    </dgm:pt>
    <dgm:pt modelId="{2044449E-8F34-40DD-BEA3-786E766E2C13}" type="pres">
      <dgm:prSet presAssocID="{C82A9996-671F-4852-81D8-161AB5FB4002}" presName="compositeA" presStyleCnt="0"/>
      <dgm:spPr/>
    </dgm:pt>
    <dgm:pt modelId="{E653F475-DA2F-4098-97BA-8BB835401DA6}" type="pres">
      <dgm:prSet presAssocID="{C82A9996-671F-4852-81D8-161AB5FB4002}" presName="textA" presStyleLbl="revTx" presStyleIdx="0" presStyleCnt="6">
        <dgm:presLayoutVars>
          <dgm:bulletEnabled val="1"/>
        </dgm:presLayoutVars>
      </dgm:prSet>
      <dgm:spPr/>
    </dgm:pt>
    <dgm:pt modelId="{8C408C07-D951-4BD7-82DD-583091F11547}" type="pres">
      <dgm:prSet presAssocID="{C82A9996-671F-4852-81D8-161AB5FB4002}" presName="circleA" presStyleLbl="node1" presStyleIdx="0" presStyleCnt="6"/>
      <dgm:spPr/>
    </dgm:pt>
    <dgm:pt modelId="{045B04C8-543F-46EF-A224-07613DB4A3A0}" type="pres">
      <dgm:prSet presAssocID="{C82A9996-671F-4852-81D8-161AB5FB4002}" presName="spaceA" presStyleCnt="0"/>
      <dgm:spPr/>
    </dgm:pt>
    <dgm:pt modelId="{96A68664-3707-4D46-A62E-6B5C0AABB2FE}" type="pres">
      <dgm:prSet presAssocID="{74CF92B2-DC43-4323-BA7B-0F0D27DCA112}" presName="space" presStyleCnt="0"/>
      <dgm:spPr/>
    </dgm:pt>
    <dgm:pt modelId="{3DA69D16-5FC1-4FC8-ADEB-ED2876A21C1C}" type="pres">
      <dgm:prSet presAssocID="{487E8FA2-7DF0-4C0E-AAE4-400CDE34B8A8}" presName="compositeB" presStyleCnt="0"/>
      <dgm:spPr/>
    </dgm:pt>
    <dgm:pt modelId="{BC28D6E9-D0D0-44B2-B3E6-4C56439911AF}" type="pres">
      <dgm:prSet presAssocID="{487E8FA2-7DF0-4C0E-AAE4-400CDE34B8A8}" presName="textB" presStyleLbl="revTx" presStyleIdx="1" presStyleCnt="6">
        <dgm:presLayoutVars>
          <dgm:bulletEnabled val="1"/>
        </dgm:presLayoutVars>
      </dgm:prSet>
      <dgm:spPr/>
    </dgm:pt>
    <dgm:pt modelId="{C7B73F76-83BE-4195-BF2F-DF994E0EA507}" type="pres">
      <dgm:prSet presAssocID="{487E8FA2-7DF0-4C0E-AAE4-400CDE34B8A8}" presName="circleB" presStyleLbl="node1" presStyleIdx="1" presStyleCnt="6"/>
      <dgm:spPr/>
    </dgm:pt>
    <dgm:pt modelId="{E124090B-5216-45D7-BA42-6006A7AEE668}" type="pres">
      <dgm:prSet presAssocID="{487E8FA2-7DF0-4C0E-AAE4-400CDE34B8A8}" presName="spaceB" presStyleCnt="0"/>
      <dgm:spPr/>
    </dgm:pt>
    <dgm:pt modelId="{80BD196B-1F93-40A1-B2F4-9EDAD9ED52D7}" type="pres">
      <dgm:prSet presAssocID="{EB538525-BDE5-4579-9391-F8698E0D7AAD}" presName="space" presStyleCnt="0"/>
      <dgm:spPr/>
    </dgm:pt>
    <dgm:pt modelId="{3B224E15-29F3-4C21-920F-019576523BC1}" type="pres">
      <dgm:prSet presAssocID="{48814866-92B2-4E9E-80C0-0D18E4A7B287}" presName="compositeA" presStyleCnt="0"/>
      <dgm:spPr/>
    </dgm:pt>
    <dgm:pt modelId="{FBE02A3F-8CFE-409F-A64E-8721FA7A4944}" type="pres">
      <dgm:prSet presAssocID="{48814866-92B2-4E9E-80C0-0D18E4A7B287}" presName="textA" presStyleLbl="revTx" presStyleIdx="2" presStyleCnt="6">
        <dgm:presLayoutVars>
          <dgm:bulletEnabled val="1"/>
        </dgm:presLayoutVars>
      </dgm:prSet>
      <dgm:spPr/>
    </dgm:pt>
    <dgm:pt modelId="{D068D4E3-F3FE-4494-AF6C-99F76CD709AF}" type="pres">
      <dgm:prSet presAssocID="{48814866-92B2-4E9E-80C0-0D18E4A7B287}" presName="circleA" presStyleLbl="node1" presStyleIdx="2" presStyleCnt="6"/>
      <dgm:spPr/>
    </dgm:pt>
    <dgm:pt modelId="{AE8C33DC-67DF-4488-91F7-0DA99A6E873F}" type="pres">
      <dgm:prSet presAssocID="{48814866-92B2-4E9E-80C0-0D18E4A7B287}" presName="spaceA" presStyleCnt="0"/>
      <dgm:spPr/>
    </dgm:pt>
    <dgm:pt modelId="{B5D158AD-9238-4FF4-9061-B196BE8E4050}" type="pres">
      <dgm:prSet presAssocID="{10AF1096-0734-4A5A-A29C-66E3AF57CC82}" presName="space" presStyleCnt="0"/>
      <dgm:spPr/>
    </dgm:pt>
    <dgm:pt modelId="{711DF710-C767-4855-B081-A331AFB04489}" type="pres">
      <dgm:prSet presAssocID="{420966D3-9256-4E3A-B5C6-8F6D0FA33A81}" presName="compositeB" presStyleCnt="0"/>
      <dgm:spPr/>
    </dgm:pt>
    <dgm:pt modelId="{6A8842B2-44FC-4E15-AFC2-0CAA604B3DBC}" type="pres">
      <dgm:prSet presAssocID="{420966D3-9256-4E3A-B5C6-8F6D0FA33A81}" presName="textB" presStyleLbl="revTx" presStyleIdx="3" presStyleCnt="6">
        <dgm:presLayoutVars>
          <dgm:bulletEnabled val="1"/>
        </dgm:presLayoutVars>
      </dgm:prSet>
      <dgm:spPr/>
    </dgm:pt>
    <dgm:pt modelId="{7C9A10BF-4A92-418A-9DB5-AD39818F40A4}" type="pres">
      <dgm:prSet presAssocID="{420966D3-9256-4E3A-B5C6-8F6D0FA33A81}" presName="circleB" presStyleLbl="node1" presStyleIdx="3" presStyleCnt="6"/>
      <dgm:spPr/>
    </dgm:pt>
    <dgm:pt modelId="{560790B2-89E6-4D02-9958-E02EBF960DFA}" type="pres">
      <dgm:prSet presAssocID="{420966D3-9256-4E3A-B5C6-8F6D0FA33A81}" presName="spaceB" presStyleCnt="0"/>
      <dgm:spPr/>
    </dgm:pt>
    <dgm:pt modelId="{4F537ADD-53E1-4BBC-BDDF-925DF56E3DAE}" type="pres">
      <dgm:prSet presAssocID="{8A718AAE-25E3-4F5F-AED2-06A9A65C794E}" presName="space" presStyleCnt="0"/>
      <dgm:spPr/>
    </dgm:pt>
    <dgm:pt modelId="{D616A3DC-1E80-40D8-B647-1AB2C95D166E}" type="pres">
      <dgm:prSet presAssocID="{A696D813-C446-4AC0-BD00-E48C1544896D}" presName="compositeA" presStyleCnt="0"/>
      <dgm:spPr/>
    </dgm:pt>
    <dgm:pt modelId="{8164F72C-3F00-45F8-8D68-F3D3DB8F8E90}" type="pres">
      <dgm:prSet presAssocID="{A696D813-C446-4AC0-BD00-E48C1544896D}" presName="textA" presStyleLbl="revTx" presStyleIdx="4" presStyleCnt="6">
        <dgm:presLayoutVars>
          <dgm:bulletEnabled val="1"/>
        </dgm:presLayoutVars>
      </dgm:prSet>
      <dgm:spPr/>
    </dgm:pt>
    <dgm:pt modelId="{E71CCCC4-1889-4379-AF3E-4B02C4E06946}" type="pres">
      <dgm:prSet presAssocID="{A696D813-C446-4AC0-BD00-E48C1544896D}" presName="circleA" presStyleLbl="node1" presStyleIdx="4" presStyleCnt="6"/>
      <dgm:spPr/>
    </dgm:pt>
    <dgm:pt modelId="{7E10FD7F-AC28-4CD4-BC92-58C8111395EF}" type="pres">
      <dgm:prSet presAssocID="{A696D813-C446-4AC0-BD00-E48C1544896D}" presName="spaceA" presStyleCnt="0"/>
      <dgm:spPr/>
    </dgm:pt>
    <dgm:pt modelId="{FA3F20A9-CB6E-4E82-8854-043339149FE4}" type="pres">
      <dgm:prSet presAssocID="{55C18C12-C428-40E8-90EE-7AABB8440D7C}" presName="space" presStyleCnt="0"/>
      <dgm:spPr/>
    </dgm:pt>
    <dgm:pt modelId="{E18C41C2-E672-419B-90FD-FDD95AF93FA6}" type="pres">
      <dgm:prSet presAssocID="{0F6902D2-9431-47D2-9B40-9450A6C9DE73}" presName="compositeB" presStyleCnt="0"/>
      <dgm:spPr/>
    </dgm:pt>
    <dgm:pt modelId="{5F31AA08-9283-4802-BF5D-6FDC76C2D9D4}" type="pres">
      <dgm:prSet presAssocID="{0F6902D2-9431-47D2-9B40-9450A6C9DE73}" presName="textB" presStyleLbl="revTx" presStyleIdx="5" presStyleCnt="6">
        <dgm:presLayoutVars>
          <dgm:bulletEnabled val="1"/>
        </dgm:presLayoutVars>
      </dgm:prSet>
      <dgm:spPr/>
    </dgm:pt>
    <dgm:pt modelId="{6B4B7A0C-DC30-4694-8A82-CADBD0A68912}" type="pres">
      <dgm:prSet presAssocID="{0F6902D2-9431-47D2-9B40-9450A6C9DE73}" presName="circleB" presStyleLbl="node1" presStyleIdx="5" presStyleCnt="6"/>
      <dgm:spPr/>
    </dgm:pt>
    <dgm:pt modelId="{8B38C78A-5151-4B48-9BC2-8690D05C8915}" type="pres">
      <dgm:prSet presAssocID="{0F6902D2-9431-47D2-9B40-9450A6C9DE73}" presName="spaceB" presStyleCnt="0"/>
      <dgm:spPr/>
    </dgm:pt>
  </dgm:ptLst>
  <dgm:cxnLst>
    <dgm:cxn modelId="{2BF0CB07-CD30-4719-ADB7-1AFB45514C1D}" type="presOf" srcId="{487E8FA2-7DF0-4C0E-AAE4-400CDE34B8A8}" destId="{BC28D6E9-D0D0-44B2-B3E6-4C56439911AF}" srcOrd="0" destOrd="0" presId="urn:microsoft.com/office/officeart/2005/8/layout/hProcess11"/>
    <dgm:cxn modelId="{C9E2E60C-8F4C-49EB-9A57-FBD97A9E9C11}" srcId="{1CB5BF7C-14E0-4B9A-B1B6-7DBE473F0627}" destId="{487E8FA2-7DF0-4C0E-AAE4-400CDE34B8A8}" srcOrd="1" destOrd="0" parTransId="{E573BB23-A1E2-4265-8DA7-E610215A03F8}" sibTransId="{EB538525-BDE5-4579-9391-F8698E0D7AAD}"/>
    <dgm:cxn modelId="{DA37F06E-8150-4083-8684-18A1E7BE54D1}" srcId="{1CB5BF7C-14E0-4B9A-B1B6-7DBE473F0627}" destId="{C82A9996-671F-4852-81D8-161AB5FB4002}" srcOrd="0" destOrd="0" parTransId="{17280444-C18A-4468-ACFD-D7758956A1FB}" sibTransId="{74CF92B2-DC43-4323-BA7B-0F0D27DCA112}"/>
    <dgm:cxn modelId="{F3F33D51-1D52-4C40-BA24-D04C6134EF52}" type="presOf" srcId="{48814866-92B2-4E9E-80C0-0D18E4A7B287}" destId="{FBE02A3F-8CFE-409F-A64E-8721FA7A4944}" srcOrd="0" destOrd="0" presId="urn:microsoft.com/office/officeart/2005/8/layout/hProcess11"/>
    <dgm:cxn modelId="{A45BE675-CD27-49F7-83F6-11ABF6FC319B}" srcId="{1CB5BF7C-14E0-4B9A-B1B6-7DBE473F0627}" destId="{48814866-92B2-4E9E-80C0-0D18E4A7B287}" srcOrd="2" destOrd="0" parTransId="{1E7B6EB5-AC3D-43C0-B754-3F3C2EE44288}" sibTransId="{10AF1096-0734-4A5A-A29C-66E3AF57CC82}"/>
    <dgm:cxn modelId="{506FC6B8-C88D-483F-BEBB-86048A3AE8F5}" type="presOf" srcId="{420966D3-9256-4E3A-B5C6-8F6D0FA33A81}" destId="{6A8842B2-44FC-4E15-AFC2-0CAA604B3DBC}" srcOrd="0" destOrd="0" presId="urn:microsoft.com/office/officeart/2005/8/layout/hProcess11"/>
    <dgm:cxn modelId="{65578DBA-DBB5-449B-8902-264F6557CBF8}" srcId="{1CB5BF7C-14E0-4B9A-B1B6-7DBE473F0627}" destId="{A696D813-C446-4AC0-BD00-E48C1544896D}" srcOrd="4" destOrd="0" parTransId="{960B8787-B3D1-4AEC-B95F-A319030DF934}" sibTransId="{55C18C12-C428-40E8-90EE-7AABB8440D7C}"/>
    <dgm:cxn modelId="{551C8CBB-EC94-4D65-A8C4-C9EA4A5F5D6B}" type="presOf" srcId="{0F6902D2-9431-47D2-9B40-9450A6C9DE73}" destId="{5F31AA08-9283-4802-BF5D-6FDC76C2D9D4}" srcOrd="0" destOrd="0" presId="urn:microsoft.com/office/officeart/2005/8/layout/hProcess11"/>
    <dgm:cxn modelId="{2F9019C0-CAC8-4B16-9A97-CAF382AC6CA3}" srcId="{1CB5BF7C-14E0-4B9A-B1B6-7DBE473F0627}" destId="{420966D3-9256-4E3A-B5C6-8F6D0FA33A81}" srcOrd="3" destOrd="0" parTransId="{BF1F24BF-1231-411C-B621-0D77DAFC3675}" sibTransId="{8A718AAE-25E3-4F5F-AED2-06A9A65C794E}"/>
    <dgm:cxn modelId="{3B3E9CC7-4EBD-4704-B7A2-E2C641CF142F}" type="presOf" srcId="{C82A9996-671F-4852-81D8-161AB5FB4002}" destId="{E653F475-DA2F-4098-97BA-8BB835401DA6}" srcOrd="0" destOrd="0" presId="urn:microsoft.com/office/officeart/2005/8/layout/hProcess11"/>
    <dgm:cxn modelId="{6E7FF6EA-4661-4B20-9133-134F5995BF3B}" type="presOf" srcId="{A696D813-C446-4AC0-BD00-E48C1544896D}" destId="{8164F72C-3F00-45F8-8D68-F3D3DB8F8E90}" srcOrd="0" destOrd="0" presId="urn:microsoft.com/office/officeart/2005/8/layout/hProcess11"/>
    <dgm:cxn modelId="{5637F5EC-DB82-4DEB-AB6F-172CC469B99F}" srcId="{1CB5BF7C-14E0-4B9A-B1B6-7DBE473F0627}" destId="{0F6902D2-9431-47D2-9B40-9450A6C9DE73}" srcOrd="5" destOrd="0" parTransId="{92139949-7928-464D-84CF-412B5959AA4B}" sibTransId="{0C7C24F5-B9AA-49A9-AC3A-39CCD85A59DF}"/>
    <dgm:cxn modelId="{71EB94FF-09D7-46FB-A515-57DF6CF2F2DC}" type="presOf" srcId="{1CB5BF7C-14E0-4B9A-B1B6-7DBE473F0627}" destId="{6D7FEB4B-824B-441E-8937-FA7779C37507}" srcOrd="0" destOrd="0" presId="urn:microsoft.com/office/officeart/2005/8/layout/hProcess11"/>
    <dgm:cxn modelId="{F2EA0B44-A95A-4DF3-8793-0F8EA7EB0ABA}" type="presParOf" srcId="{6D7FEB4B-824B-441E-8937-FA7779C37507}" destId="{C66BFAB8-2825-44E3-B75D-3D0348067556}" srcOrd="0" destOrd="0" presId="urn:microsoft.com/office/officeart/2005/8/layout/hProcess11"/>
    <dgm:cxn modelId="{0E2CE61A-EE50-4F32-B565-0B484A60CE6C}" type="presParOf" srcId="{6D7FEB4B-824B-441E-8937-FA7779C37507}" destId="{996F232F-C7A9-43C3-A5E3-448F1A91669A}" srcOrd="1" destOrd="0" presId="urn:microsoft.com/office/officeart/2005/8/layout/hProcess11"/>
    <dgm:cxn modelId="{5F1A7449-5C56-45EA-8946-985A7DDCCBD3}" type="presParOf" srcId="{996F232F-C7A9-43C3-A5E3-448F1A91669A}" destId="{2044449E-8F34-40DD-BEA3-786E766E2C13}" srcOrd="0" destOrd="0" presId="urn:microsoft.com/office/officeart/2005/8/layout/hProcess11"/>
    <dgm:cxn modelId="{EFAC5131-E165-4005-B32B-F97ABA8FAD98}" type="presParOf" srcId="{2044449E-8F34-40DD-BEA3-786E766E2C13}" destId="{E653F475-DA2F-4098-97BA-8BB835401DA6}" srcOrd="0" destOrd="0" presId="urn:microsoft.com/office/officeart/2005/8/layout/hProcess11"/>
    <dgm:cxn modelId="{790640B1-76BC-4544-AAD7-E50364A6201C}" type="presParOf" srcId="{2044449E-8F34-40DD-BEA3-786E766E2C13}" destId="{8C408C07-D951-4BD7-82DD-583091F11547}" srcOrd="1" destOrd="0" presId="urn:microsoft.com/office/officeart/2005/8/layout/hProcess11"/>
    <dgm:cxn modelId="{F6BF748C-EFB5-4F93-825E-FB999BF30766}" type="presParOf" srcId="{2044449E-8F34-40DD-BEA3-786E766E2C13}" destId="{045B04C8-543F-46EF-A224-07613DB4A3A0}" srcOrd="2" destOrd="0" presId="urn:microsoft.com/office/officeart/2005/8/layout/hProcess11"/>
    <dgm:cxn modelId="{71B66964-FEAD-4A51-8BA0-F415A9BDC4A7}" type="presParOf" srcId="{996F232F-C7A9-43C3-A5E3-448F1A91669A}" destId="{96A68664-3707-4D46-A62E-6B5C0AABB2FE}" srcOrd="1" destOrd="0" presId="urn:microsoft.com/office/officeart/2005/8/layout/hProcess11"/>
    <dgm:cxn modelId="{801623D0-73EE-4F2A-A489-34017747A60D}" type="presParOf" srcId="{996F232F-C7A9-43C3-A5E3-448F1A91669A}" destId="{3DA69D16-5FC1-4FC8-ADEB-ED2876A21C1C}" srcOrd="2" destOrd="0" presId="urn:microsoft.com/office/officeart/2005/8/layout/hProcess11"/>
    <dgm:cxn modelId="{A0B0F58E-BE20-499C-94D1-9230726507D5}" type="presParOf" srcId="{3DA69D16-5FC1-4FC8-ADEB-ED2876A21C1C}" destId="{BC28D6E9-D0D0-44B2-B3E6-4C56439911AF}" srcOrd="0" destOrd="0" presId="urn:microsoft.com/office/officeart/2005/8/layout/hProcess11"/>
    <dgm:cxn modelId="{C087543D-FC3E-443F-85F6-F39DBF2EE844}" type="presParOf" srcId="{3DA69D16-5FC1-4FC8-ADEB-ED2876A21C1C}" destId="{C7B73F76-83BE-4195-BF2F-DF994E0EA507}" srcOrd="1" destOrd="0" presId="urn:microsoft.com/office/officeart/2005/8/layout/hProcess11"/>
    <dgm:cxn modelId="{1630AF56-EA49-4E2D-99BB-D7721FC57BE9}" type="presParOf" srcId="{3DA69D16-5FC1-4FC8-ADEB-ED2876A21C1C}" destId="{E124090B-5216-45D7-BA42-6006A7AEE668}" srcOrd="2" destOrd="0" presId="urn:microsoft.com/office/officeart/2005/8/layout/hProcess11"/>
    <dgm:cxn modelId="{6027A9DC-E755-47E9-B7EC-E20C3AF4DFF9}" type="presParOf" srcId="{996F232F-C7A9-43C3-A5E3-448F1A91669A}" destId="{80BD196B-1F93-40A1-B2F4-9EDAD9ED52D7}" srcOrd="3" destOrd="0" presId="urn:microsoft.com/office/officeart/2005/8/layout/hProcess11"/>
    <dgm:cxn modelId="{900464F6-D163-4DBC-9F56-6D94049EC7BB}" type="presParOf" srcId="{996F232F-C7A9-43C3-A5E3-448F1A91669A}" destId="{3B224E15-29F3-4C21-920F-019576523BC1}" srcOrd="4" destOrd="0" presId="urn:microsoft.com/office/officeart/2005/8/layout/hProcess11"/>
    <dgm:cxn modelId="{2D69AAEC-18FD-4958-A4A8-D2AE2FCD6352}" type="presParOf" srcId="{3B224E15-29F3-4C21-920F-019576523BC1}" destId="{FBE02A3F-8CFE-409F-A64E-8721FA7A4944}" srcOrd="0" destOrd="0" presId="urn:microsoft.com/office/officeart/2005/8/layout/hProcess11"/>
    <dgm:cxn modelId="{E3DF2231-F79A-4ABB-B9BC-CA7255F6F0AA}" type="presParOf" srcId="{3B224E15-29F3-4C21-920F-019576523BC1}" destId="{D068D4E3-F3FE-4494-AF6C-99F76CD709AF}" srcOrd="1" destOrd="0" presId="urn:microsoft.com/office/officeart/2005/8/layout/hProcess11"/>
    <dgm:cxn modelId="{CAFCC27B-7F48-4650-9605-FB5ED2CEDC90}" type="presParOf" srcId="{3B224E15-29F3-4C21-920F-019576523BC1}" destId="{AE8C33DC-67DF-4488-91F7-0DA99A6E873F}" srcOrd="2" destOrd="0" presId="urn:microsoft.com/office/officeart/2005/8/layout/hProcess11"/>
    <dgm:cxn modelId="{EBFDA385-7F1B-489A-A83F-B44924D97A10}" type="presParOf" srcId="{996F232F-C7A9-43C3-A5E3-448F1A91669A}" destId="{B5D158AD-9238-4FF4-9061-B196BE8E4050}" srcOrd="5" destOrd="0" presId="urn:microsoft.com/office/officeart/2005/8/layout/hProcess11"/>
    <dgm:cxn modelId="{E55D46FF-B4BC-49DB-90E3-C0700DA1C1F0}" type="presParOf" srcId="{996F232F-C7A9-43C3-A5E3-448F1A91669A}" destId="{711DF710-C767-4855-B081-A331AFB04489}" srcOrd="6" destOrd="0" presId="urn:microsoft.com/office/officeart/2005/8/layout/hProcess11"/>
    <dgm:cxn modelId="{8A58F02E-3660-40FC-83F2-03F62576A200}" type="presParOf" srcId="{711DF710-C767-4855-B081-A331AFB04489}" destId="{6A8842B2-44FC-4E15-AFC2-0CAA604B3DBC}" srcOrd="0" destOrd="0" presId="urn:microsoft.com/office/officeart/2005/8/layout/hProcess11"/>
    <dgm:cxn modelId="{06B28EA8-200A-499F-A086-32A6B4B7D0BE}" type="presParOf" srcId="{711DF710-C767-4855-B081-A331AFB04489}" destId="{7C9A10BF-4A92-418A-9DB5-AD39818F40A4}" srcOrd="1" destOrd="0" presId="urn:microsoft.com/office/officeart/2005/8/layout/hProcess11"/>
    <dgm:cxn modelId="{78C12955-4C5D-4109-9C0F-E9CC6A6F81CA}" type="presParOf" srcId="{711DF710-C767-4855-B081-A331AFB04489}" destId="{560790B2-89E6-4D02-9958-E02EBF960DFA}" srcOrd="2" destOrd="0" presId="urn:microsoft.com/office/officeart/2005/8/layout/hProcess11"/>
    <dgm:cxn modelId="{24622CB0-18C1-4B2D-9303-8ACB057BD196}" type="presParOf" srcId="{996F232F-C7A9-43C3-A5E3-448F1A91669A}" destId="{4F537ADD-53E1-4BBC-BDDF-925DF56E3DAE}" srcOrd="7" destOrd="0" presId="urn:microsoft.com/office/officeart/2005/8/layout/hProcess11"/>
    <dgm:cxn modelId="{9EC6AD1A-4C0A-419C-A84E-D0C5B3E07ABE}" type="presParOf" srcId="{996F232F-C7A9-43C3-A5E3-448F1A91669A}" destId="{D616A3DC-1E80-40D8-B647-1AB2C95D166E}" srcOrd="8" destOrd="0" presId="urn:microsoft.com/office/officeart/2005/8/layout/hProcess11"/>
    <dgm:cxn modelId="{92642F89-A441-49BF-B59B-0918844B5FB9}" type="presParOf" srcId="{D616A3DC-1E80-40D8-B647-1AB2C95D166E}" destId="{8164F72C-3F00-45F8-8D68-F3D3DB8F8E90}" srcOrd="0" destOrd="0" presId="urn:microsoft.com/office/officeart/2005/8/layout/hProcess11"/>
    <dgm:cxn modelId="{BDC04D5F-5A6D-4E41-9E8D-EDC72F14BF8B}" type="presParOf" srcId="{D616A3DC-1E80-40D8-B647-1AB2C95D166E}" destId="{E71CCCC4-1889-4379-AF3E-4B02C4E06946}" srcOrd="1" destOrd="0" presId="urn:microsoft.com/office/officeart/2005/8/layout/hProcess11"/>
    <dgm:cxn modelId="{BC24C1F4-E973-45B3-A478-5FB84DB362D9}" type="presParOf" srcId="{D616A3DC-1E80-40D8-B647-1AB2C95D166E}" destId="{7E10FD7F-AC28-4CD4-BC92-58C8111395EF}" srcOrd="2" destOrd="0" presId="urn:microsoft.com/office/officeart/2005/8/layout/hProcess11"/>
    <dgm:cxn modelId="{0C1CE052-0EDF-464D-AD19-432C9B2EB060}" type="presParOf" srcId="{996F232F-C7A9-43C3-A5E3-448F1A91669A}" destId="{FA3F20A9-CB6E-4E82-8854-043339149FE4}" srcOrd="9" destOrd="0" presId="urn:microsoft.com/office/officeart/2005/8/layout/hProcess11"/>
    <dgm:cxn modelId="{8A08D9FD-4B1B-4EE4-8CB7-F4F94BB09A27}" type="presParOf" srcId="{996F232F-C7A9-43C3-A5E3-448F1A91669A}" destId="{E18C41C2-E672-419B-90FD-FDD95AF93FA6}" srcOrd="10" destOrd="0" presId="urn:microsoft.com/office/officeart/2005/8/layout/hProcess11"/>
    <dgm:cxn modelId="{E5757BAE-40AE-4072-B08E-F0A5E1ACDB9C}" type="presParOf" srcId="{E18C41C2-E672-419B-90FD-FDD95AF93FA6}" destId="{5F31AA08-9283-4802-BF5D-6FDC76C2D9D4}" srcOrd="0" destOrd="0" presId="urn:microsoft.com/office/officeart/2005/8/layout/hProcess11"/>
    <dgm:cxn modelId="{EE67B290-3CFF-412D-A2B6-F095550FF90D}" type="presParOf" srcId="{E18C41C2-E672-419B-90FD-FDD95AF93FA6}" destId="{6B4B7A0C-DC30-4694-8A82-CADBD0A68912}" srcOrd="1" destOrd="0" presId="urn:microsoft.com/office/officeart/2005/8/layout/hProcess11"/>
    <dgm:cxn modelId="{22F838C3-C4B7-4F76-8ABF-8F534D703160}" type="presParOf" srcId="{E18C41C2-E672-419B-90FD-FDD95AF93FA6}" destId="{8B38C78A-5151-4B48-9BC2-8690D05C891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216A4-A973-4284-BB57-AE041358ED77}" type="doc">
      <dgm:prSet loTypeId="urn:microsoft.com/office/officeart/2005/8/layout/process2" loCatId="process" qsTypeId="urn:microsoft.com/office/officeart/2005/8/quickstyle/simple1" qsCatId="simple" csTypeId="urn:microsoft.com/office/officeart/2005/8/colors/accent0_2" csCatId="mainScheme" phldr="1"/>
      <dgm:spPr/>
    </dgm:pt>
    <dgm:pt modelId="{D6BC4E05-CEE3-4A69-A479-374D0B1C3C9F}">
      <dgm:prSet phldrT="[Texto]" custT="1"/>
      <dgm:spPr/>
      <dgm:t>
        <a:bodyPr/>
        <a:lstStyle/>
        <a:p>
          <a:r>
            <a:rPr lang="en-US" sz="1400" dirty="0">
              <a:latin typeface="Abadi"/>
            </a:rPr>
            <a:t>Get response from API</a:t>
          </a:r>
          <a:endParaRPr lang="es-ES" sz="1400" dirty="0"/>
        </a:p>
      </dgm:t>
    </dgm:pt>
    <dgm:pt modelId="{CAD0E446-DFDD-401D-BE2D-93EB0E890F11}" type="parTrans" cxnId="{B146E9F0-C65E-42EC-9476-0BEFF99E6670}">
      <dgm:prSet/>
      <dgm:spPr/>
      <dgm:t>
        <a:bodyPr/>
        <a:lstStyle/>
        <a:p>
          <a:endParaRPr lang="es-ES" sz="2000"/>
        </a:p>
      </dgm:t>
    </dgm:pt>
    <dgm:pt modelId="{CD731320-7892-4940-A0A5-A6F4B2E5C83C}" type="sibTrans" cxnId="{B146E9F0-C65E-42EC-9476-0BEFF99E6670}">
      <dgm:prSet custT="1"/>
      <dgm:spPr/>
      <dgm:t>
        <a:bodyPr/>
        <a:lstStyle/>
        <a:p>
          <a:endParaRPr lang="es-ES" sz="1000"/>
        </a:p>
      </dgm:t>
    </dgm:pt>
    <dgm:pt modelId="{6403075C-11B9-4664-9C69-5DFC86608B53}">
      <dgm:prSet/>
      <dgm:spPr/>
      <dgm:t>
        <a:bodyPr/>
        <a:lstStyle/>
        <a:p>
          <a:r>
            <a:rPr lang="en-US">
              <a:latin typeface="Abadi"/>
            </a:rPr>
            <a:t>Convert the response to DataFrame</a:t>
          </a:r>
          <a:endParaRPr lang="en-US" dirty="0">
            <a:latin typeface="Abadi"/>
          </a:endParaRPr>
        </a:p>
      </dgm:t>
    </dgm:pt>
    <dgm:pt modelId="{25725728-CE8B-4F31-8789-AF99AB651672}" type="parTrans" cxnId="{87AC8C2C-2B04-41DC-8292-FF894919946E}">
      <dgm:prSet/>
      <dgm:spPr/>
      <dgm:t>
        <a:bodyPr/>
        <a:lstStyle/>
        <a:p>
          <a:endParaRPr lang="es-ES"/>
        </a:p>
      </dgm:t>
    </dgm:pt>
    <dgm:pt modelId="{95E1CFE5-DBB6-4CA1-BC3E-17E5980708CF}" type="sibTrans" cxnId="{87AC8C2C-2B04-41DC-8292-FF894919946E}">
      <dgm:prSet/>
      <dgm:spPr/>
      <dgm:t>
        <a:bodyPr/>
        <a:lstStyle/>
        <a:p>
          <a:endParaRPr lang="es-ES"/>
        </a:p>
      </dgm:t>
    </dgm:pt>
    <dgm:pt modelId="{0BE4C53E-8AD2-44A5-AD41-31B61569AB40}">
      <dgm:prSet/>
      <dgm:spPr/>
      <dgm:t>
        <a:bodyPr/>
        <a:lstStyle/>
        <a:p>
          <a:r>
            <a:rPr lang="en-US">
              <a:latin typeface="Abadi"/>
            </a:rPr>
            <a:t>Complete data via the API using id numbers</a:t>
          </a:r>
          <a:endParaRPr lang="en-US" dirty="0">
            <a:latin typeface="Abadi"/>
          </a:endParaRPr>
        </a:p>
      </dgm:t>
    </dgm:pt>
    <dgm:pt modelId="{688F3202-2664-47CF-8016-7E17BB73A25B}" type="parTrans" cxnId="{F5FC2A6A-B735-46F9-8FC5-0017E6E73C75}">
      <dgm:prSet/>
      <dgm:spPr/>
      <dgm:t>
        <a:bodyPr/>
        <a:lstStyle/>
        <a:p>
          <a:endParaRPr lang="es-ES"/>
        </a:p>
      </dgm:t>
    </dgm:pt>
    <dgm:pt modelId="{2FD202DC-D2BA-488A-A4ED-800CBB298CA0}" type="sibTrans" cxnId="{F5FC2A6A-B735-46F9-8FC5-0017E6E73C75}">
      <dgm:prSet/>
      <dgm:spPr/>
      <dgm:t>
        <a:bodyPr/>
        <a:lstStyle/>
        <a:p>
          <a:endParaRPr lang="es-ES"/>
        </a:p>
      </dgm:t>
    </dgm:pt>
    <dgm:pt modelId="{FDA44710-2EDB-4738-894C-AC6840D30DEB}">
      <dgm:prSet/>
      <dgm:spPr/>
      <dgm:t>
        <a:bodyPr/>
        <a:lstStyle/>
        <a:p>
          <a:r>
            <a:rPr lang="en-US">
              <a:latin typeface="Abadi"/>
            </a:rPr>
            <a:t>Clean and filter data</a:t>
          </a:r>
          <a:endParaRPr lang="en-US" dirty="0">
            <a:latin typeface="Abadi"/>
          </a:endParaRPr>
        </a:p>
      </dgm:t>
    </dgm:pt>
    <dgm:pt modelId="{EB0BA3E8-B367-4CE0-A20B-8BD29754962C}" type="parTrans" cxnId="{4C8CAB92-8119-4F7A-B91F-FC79E1F6A071}">
      <dgm:prSet/>
      <dgm:spPr/>
      <dgm:t>
        <a:bodyPr/>
        <a:lstStyle/>
        <a:p>
          <a:endParaRPr lang="es-ES"/>
        </a:p>
      </dgm:t>
    </dgm:pt>
    <dgm:pt modelId="{87809E02-74DF-4F0A-852D-5386EEA88AD7}" type="sibTrans" cxnId="{4C8CAB92-8119-4F7A-B91F-FC79E1F6A071}">
      <dgm:prSet/>
      <dgm:spPr/>
      <dgm:t>
        <a:bodyPr/>
        <a:lstStyle/>
        <a:p>
          <a:endParaRPr lang="es-ES"/>
        </a:p>
      </dgm:t>
    </dgm:pt>
    <dgm:pt modelId="{6BEA47EA-8570-493B-9229-166FBD9AE76B}">
      <dgm:prSet/>
      <dgm:spPr/>
      <dgm:t>
        <a:bodyPr/>
        <a:lstStyle/>
        <a:p>
          <a:r>
            <a:rPr lang="en-US">
              <a:latin typeface="Abadi"/>
            </a:rPr>
            <a:t>Deal with missing values</a:t>
          </a:r>
          <a:endParaRPr lang="en-US" dirty="0">
            <a:latin typeface="Abadi"/>
          </a:endParaRPr>
        </a:p>
      </dgm:t>
    </dgm:pt>
    <dgm:pt modelId="{704ED13C-43C7-43CB-89C2-7085B7069FE7}" type="parTrans" cxnId="{E7D4FB7D-C6CD-40DF-9409-1EC46A909EBB}">
      <dgm:prSet/>
      <dgm:spPr/>
      <dgm:t>
        <a:bodyPr/>
        <a:lstStyle/>
        <a:p>
          <a:endParaRPr lang="es-ES"/>
        </a:p>
      </dgm:t>
    </dgm:pt>
    <dgm:pt modelId="{B7ECA3C5-9EB1-40E6-A866-05778BC89AF3}" type="sibTrans" cxnId="{E7D4FB7D-C6CD-40DF-9409-1EC46A909EBB}">
      <dgm:prSet/>
      <dgm:spPr/>
      <dgm:t>
        <a:bodyPr/>
        <a:lstStyle/>
        <a:p>
          <a:endParaRPr lang="es-ES"/>
        </a:p>
      </dgm:t>
    </dgm:pt>
    <dgm:pt modelId="{979B420A-FF54-42D9-9B4C-CDE8E7F656CB}">
      <dgm:prSet/>
      <dgm:spPr/>
      <dgm:t>
        <a:bodyPr/>
        <a:lstStyle/>
        <a:p>
          <a:r>
            <a:rPr lang="en-US">
              <a:latin typeface="Abadi"/>
            </a:rPr>
            <a:t>Export it to a CSV file</a:t>
          </a:r>
          <a:endParaRPr lang="en-US" dirty="0">
            <a:latin typeface="Abadi"/>
          </a:endParaRPr>
        </a:p>
      </dgm:t>
    </dgm:pt>
    <dgm:pt modelId="{176009F6-0BAD-4AA8-B70B-AA81EF9C0390}" type="parTrans" cxnId="{2E90F48D-A796-4077-AD21-C313402C52C6}">
      <dgm:prSet/>
      <dgm:spPr/>
      <dgm:t>
        <a:bodyPr/>
        <a:lstStyle/>
        <a:p>
          <a:endParaRPr lang="es-ES"/>
        </a:p>
      </dgm:t>
    </dgm:pt>
    <dgm:pt modelId="{22977456-D289-445D-8CB2-C6E7A6EA80D7}" type="sibTrans" cxnId="{2E90F48D-A796-4077-AD21-C313402C52C6}">
      <dgm:prSet/>
      <dgm:spPr/>
      <dgm:t>
        <a:bodyPr/>
        <a:lstStyle/>
        <a:p>
          <a:endParaRPr lang="es-ES"/>
        </a:p>
      </dgm:t>
    </dgm:pt>
    <dgm:pt modelId="{5D82C78D-12CA-4C7B-90AE-9B3054BB02E7}" type="pres">
      <dgm:prSet presAssocID="{422216A4-A973-4284-BB57-AE041358ED77}" presName="linearFlow" presStyleCnt="0">
        <dgm:presLayoutVars>
          <dgm:resizeHandles val="exact"/>
        </dgm:presLayoutVars>
      </dgm:prSet>
      <dgm:spPr/>
    </dgm:pt>
    <dgm:pt modelId="{489B9846-D4EE-40B3-A9D0-9A85896AF4FD}" type="pres">
      <dgm:prSet presAssocID="{D6BC4E05-CEE3-4A69-A479-374D0B1C3C9F}" presName="node" presStyleLbl="node1" presStyleIdx="0" presStyleCnt="6" custScaleX="133699">
        <dgm:presLayoutVars>
          <dgm:bulletEnabled val="1"/>
        </dgm:presLayoutVars>
      </dgm:prSet>
      <dgm:spPr/>
    </dgm:pt>
    <dgm:pt modelId="{6A1E14D9-22A6-4FAC-9CF4-314F54296530}" type="pres">
      <dgm:prSet presAssocID="{CD731320-7892-4940-A0A5-A6F4B2E5C83C}" presName="sibTrans" presStyleLbl="sibTrans2D1" presStyleIdx="0" presStyleCnt="5"/>
      <dgm:spPr/>
    </dgm:pt>
    <dgm:pt modelId="{DE721E53-DA01-4E0C-A4E4-F6307A17BC3E}" type="pres">
      <dgm:prSet presAssocID="{CD731320-7892-4940-A0A5-A6F4B2E5C83C}" presName="connectorText" presStyleLbl="sibTrans2D1" presStyleIdx="0" presStyleCnt="5"/>
      <dgm:spPr/>
    </dgm:pt>
    <dgm:pt modelId="{63690048-1A8E-4A74-B39B-0184A803385B}" type="pres">
      <dgm:prSet presAssocID="{6403075C-11B9-4664-9C69-5DFC86608B53}" presName="node" presStyleLbl="node1" presStyleIdx="1" presStyleCnt="6" custScaleX="133964">
        <dgm:presLayoutVars>
          <dgm:bulletEnabled val="1"/>
        </dgm:presLayoutVars>
      </dgm:prSet>
      <dgm:spPr/>
    </dgm:pt>
    <dgm:pt modelId="{675C0709-9E4D-4597-A086-F8BF9BD313A7}" type="pres">
      <dgm:prSet presAssocID="{95E1CFE5-DBB6-4CA1-BC3E-17E5980708CF}" presName="sibTrans" presStyleLbl="sibTrans2D1" presStyleIdx="1" presStyleCnt="5"/>
      <dgm:spPr/>
    </dgm:pt>
    <dgm:pt modelId="{847E5F53-C215-4F72-8E2E-C566349C04D8}" type="pres">
      <dgm:prSet presAssocID="{95E1CFE5-DBB6-4CA1-BC3E-17E5980708CF}" presName="connectorText" presStyleLbl="sibTrans2D1" presStyleIdx="1" presStyleCnt="5"/>
      <dgm:spPr/>
    </dgm:pt>
    <dgm:pt modelId="{46275E60-81C2-4C42-B0DA-B43A64380F50}" type="pres">
      <dgm:prSet presAssocID="{0BE4C53E-8AD2-44A5-AD41-31B61569AB40}" presName="node" presStyleLbl="node1" presStyleIdx="2" presStyleCnt="6" custScaleX="133964">
        <dgm:presLayoutVars>
          <dgm:bulletEnabled val="1"/>
        </dgm:presLayoutVars>
      </dgm:prSet>
      <dgm:spPr/>
    </dgm:pt>
    <dgm:pt modelId="{D5A4035F-082E-4EE7-8155-F1C55E37CB29}" type="pres">
      <dgm:prSet presAssocID="{2FD202DC-D2BA-488A-A4ED-800CBB298CA0}" presName="sibTrans" presStyleLbl="sibTrans2D1" presStyleIdx="2" presStyleCnt="5"/>
      <dgm:spPr/>
    </dgm:pt>
    <dgm:pt modelId="{EBAD140B-9C4E-4021-AAE4-489C93CA7AD8}" type="pres">
      <dgm:prSet presAssocID="{2FD202DC-D2BA-488A-A4ED-800CBB298CA0}" presName="connectorText" presStyleLbl="sibTrans2D1" presStyleIdx="2" presStyleCnt="5"/>
      <dgm:spPr/>
    </dgm:pt>
    <dgm:pt modelId="{8FCFD96C-0FDA-4ED4-870F-EE639F12E456}" type="pres">
      <dgm:prSet presAssocID="{FDA44710-2EDB-4738-894C-AC6840D30DEB}" presName="node" presStyleLbl="node1" presStyleIdx="3" presStyleCnt="6" custScaleX="133964">
        <dgm:presLayoutVars>
          <dgm:bulletEnabled val="1"/>
        </dgm:presLayoutVars>
      </dgm:prSet>
      <dgm:spPr/>
    </dgm:pt>
    <dgm:pt modelId="{BC23E671-4F38-4AB8-804B-6B53D8FC364F}" type="pres">
      <dgm:prSet presAssocID="{87809E02-74DF-4F0A-852D-5386EEA88AD7}" presName="sibTrans" presStyleLbl="sibTrans2D1" presStyleIdx="3" presStyleCnt="5"/>
      <dgm:spPr/>
    </dgm:pt>
    <dgm:pt modelId="{5BA601FE-6CBE-42C4-95A8-759C6221BE21}" type="pres">
      <dgm:prSet presAssocID="{87809E02-74DF-4F0A-852D-5386EEA88AD7}" presName="connectorText" presStyleLbl="sibTrans2D1" presStyleIdx="3" presStyleCnt="5"/>
      <dgm:spPr/>
    </dgm:pt>
    <dgm:pt modelId="{11843BE5-5A77-469E-94EE-2B8E81FBBBB7}" type="pres">
      <dgm:prSet presAssocID="{6BEA47EA-8570-493B-9229-166FBD9AE76B}" presName="node" presStyleLbl="node1" presStyleIdx="4" presStyleCnt="6" custScaleX="133964">
        <dgm:presLayoutVars>
          <dgm:bulletEnabled val="1"/>
        </dgm:presLayoutVars>
      </dgm:prSet>
      <dgm:spPr/>
    </dgm:pt>
    <dgm:pt modelId="{E3C6A7AD-7C10-4CC7-9703-D4202259383D}" type="pres">
      <dgm:prSet presAssocID="{B7ECA3C5-9EB1-40E6-A866-05778BC89AF3}" presName="sibTrans" presStyleLbl="sibTrans2D1" presStyleIdx="4" presStyleCnt="5"/>
      <dgm:spPr/>
    </dgm:pt>
    <dgm:pt modelId="{46D41A89-47A0-4B71-A01E-B3DFDB7859DF}" type="pres">
      <dgm:prSet presAssocID="{B7ECA3C5-9EB1-40E6-A866-05778BC89AF3}" presName="connectorText" presStyleLbl="sibTrans2D1" presStyleIdx="4" presStyleCnt="5"/>
      <dgm:spPr/>
    </dgm:pt>
    <dgm:pt modelId="{A6A0D341-98EB-4B2B-8C26-4EB665C49D94}" type="pres">
      <dgm:prSet presAssocID="{979B420A-FF54-42D9-9B4C-CDE8E7F656CB}" presName="node" presStyleLbl="node1" presStyleIdx="5" presStyleCnt="6" custScaleX="133964">
        <dgm:presLayoutVars>
          <dgm:bulletEnabled val="1"/>
        </dgm:presLayoutVars>
      </dgm:prSet>
      <dgm:spPr/>
    </dgm:pt>
  </dgm:ptLst>
  <dgm:cxnLst>
    <dgm:cxn modelId="{16569215-04E4-419A-B196-BDF65CC0D092}" type="presOf" srcId="{FDA44710-2EDB-4738-894C-AC6840D30DEB}" destId="{8FCFD96C-0FDA-4ED4-870F-EE639F12E456}" srcOrd="0" destOrd="0" presId="urn:microsoft.com/office/officeart/2005/8/layout/process2"/>
    <dgm:cxn modelId="{EFD2372A-EDB3-4B60-B9A9-20767B9DF61D}" type="presOf" srcId="{0BE4C53E-8AD2-44A5-AD41-31B61569AB40}" destId="{46275E60-81C2-4C42-B0DA-B43A64380F50}" srcOrd="0" destOrd="0" presId="urn:microsoft.com/office/officeart/2005/8/layout/process2"/>
    <dgm:cxn modelId="{3E05932A-50A1-497D-BFFA-D885F18818FB}" type="presOf" srcId="{B7ECA3C5-9EB1-40E6-A866-05778BC89AF3}" destId="{46D41A89-47A0-4B71-A01E-B3DFDB7859DF}" srcOrd="1" destOrd="0" presId="urn:microsoft.com/office/officeart/2005/8/layout/process2"/>
    <dgm:cxn modelId="{87AC8C2C-2B04-41DC-8292-FF894919946E}" srcId="{422216A4-A973-4284-BB57-AE041358ED77}" destId="{6403075C-11B9-4664-9C69-5DFC86608B53}" srcOrd="1" destOrd="0" parTransId="{25725728-CE8B-4F31-8789-AF99AB651672}" sibTransId="{95E1CFE5-DBB6-4CA1-BC3E-17E5980708CF}"/>
    <dgm:cxn modelId="{D9C4F749-922D-4141-8561-E689F4C3C43D}" type="presOf" srcId="{6403075C-11B9-4664-9C69-5DFC86608B53}" destId="{63690048-1A8E-4A74-B39B-0184A803385B}" srcOrd="0" destOrd="0" presId="urn:microsoft.com/office/officeart/2005/8/layout/process2"/>
    <dgm:cxn modelId="{F5FC2A6A-B735-46F9-8FC5-0017E6E73C75}" srcId="{422216A4-A973-4284-BB57-AE041358ED77}" destId="{0BE4C53E-8AD2-44A5-AD41-31B61569AB40}" srcOrd="2" destOrd="0" parTransId="{688F3202-2664-47CF-8016-7E17BB73A25B}" sibTransId="{2FD202DC-D2BA-488A-A4ED-800CBB298CA0}"/>
    <dgm:cxn modelId="{77207D72-4C99-4904-B9CF-872CEC35479D}" type="presOf" srcId="{CD731320-7892-4940-A0A5-A6F4B2E5C83C}" destId="{6A1E14D9-22A6-4FAC-9CF4-314F54296530}" srcOrd="0" destOrd="0" presId="urn:microsoft.com/office/officeart/2005/8/layout/process2"/>
    <dgm:cxn modelId="{A8AEB453-AB82-429A-9245-4F7A6B1439F1}" type="presOf" srcId="{87809E02-74DF-4F0A-852D-5386EEA88AD7}" destId="{BC23E671-4F38-4AB8-804B-6B53D8FC364F}" srcOrd="0" destOrd="0" presId="urn:microsoft.com/office/officeart/2005/8/layout/process2"/>
    <dgm:cxn modelId="{E7D4FB7D-C6CD-40DF-9409-1EC46A909EBB}" srcId="{422216A4-A973-4284-BB57-AE041358ED77}" destId="{6BEA47EA-8570-493B-9229-166FBD9AE76B}" srcOrd="4" destOrd="0" parTransId="{704ED13C-43C7-43CB-89C2-7085B7069FE7}" sibTransId="{B7ECA3C5-9EB1-40E6-A866-05778BC89AF3}"/>
    <dgm:cxn modelId="{933BDE80-9167-4A70-BEC1-E0A2C78C03EF}" type="presOf" srcId="{D6BC4E05-CEE3-4A69-A479-374D0B1C3C9F}" destId="{489B9846-D4EE-40B3-A9D0-9A85896AF4FD}" srcOrd="0" destOrd="0" presId="urn:microsoft.com/office/officeart/2005/8/layout/process2"/>
    <dgm:cxn modelId="{F5F4D784-7051-4792-9256-C3EF45817C26}" type="presOf" srcId="{95E1CFE5-DBB6-4CA1-BC3E-17E5980708CF}" destId="{675C0709-9E4D-4597-A086-F8BF9BD313A7}" srcOrd="0" destOrd="0" presId="urn:microsoft.com/office/officeart/2005/8/layout/process2"/>
    <dgm:cxn modelId="{D8D21D89-C1C4-47AD-9875-5C5083A490BF}" type="presOf" srcId="{CD731320-7892-4940-A0A5-A6F4B2E5C83C}" destId="{DE721E53-DA01-4E0C-A4E4-F6307A17BC3E}" srcOrd="1" destOrd="0" presId="urn:microsoft.com/office/officeart/2005/8/layout/process2"/>
    <dgm:cxn modelId="{2E90F48D-A796-4077-AD21-C313402C52C6}" srcId="{422216A4-A973-4284-BB57-AE041358ED77}" destId="{979B420A-FF54-42D9-9B4C-CDE8E7F656CB}" srcOrd="5" destOrd="0" parTransId="{176009F6-0BAD-4AA8-B70B-AA81EF9C0390}" sibTransId="{22977456-D289-445D-8CB2-C6E7A6EA80D7}"/>
    <dgm:cxn modelId="{4C8CAB92-8119-4F7A-B91F-FC79E1F6A071}" srcId="{422216A4-A973-4284-BB57-AE041358ED77}" destId="{FDA44710-2EDB-4738-894C-AC6840D30DEB}" srcOrd="3" destOrd="0" parTransId="{EB0BA3E8-B367-4CE0-A20B-8BD29754962C}" sibTransId="{87809E02-74DF-4F0A-852D-5386EEA88AD7}"/>
    <dgm:cxn modelId="{E51E35A0-EB99-4C90-ACA8-A79D849D3480}" type="presOf" srcId="{95E1CFE5-DBB6-4CA1-BC3E-17E5980708CF}" destId="{847E5F53-C215-4F72-8E2E-C566349C04D8}" srcOrd="1" destOrd="0" presId="urn:microsoft.com/office/officeart/2005/8/layout/process2"/>
    <dgm:cxn modelId="{A66AEBA2-11AD-4BF2-9D42-DFC209EE1839}" type="presOf" srcId="{B7ECA3C5-9EB1-40E6-A866-05778BC89AF3}" destId="{E3C6A7AD-7C10-4CC7-9703-D4202259383D}" srcOrd="0" destOrd="0" presId="urn:microsoft.com/office/officeart/2005/8/layout/process2"/>
    <dgm:cxn modelId="{AF3E48AF-FCEA-407E-9CEB-6ECA542DF8BB}" type="presOf" srcId="{979B420A-FF54-42D9-9B4C-CDE8E7F656CB}" destId="{A6A0D341-98EB-4B2B-8C26-4EB665C49D94}" srcOrd="0" destOrd="0" presId="urn:microsoft.com/office/officeart/2005/8/layout/process2"/>
    <dgm:cxn modelId="{DF3395B0-B888-4199-B1EA-EEBAC5EA9252}" type="presOf" srcId="{6BEA47EA-8570-493B-9229-166FBD9AE76B}" destId="{11843BE5-5A77-469E-94EE-2B8E81FBBBB7}" srcOrd="0" destOrd="0" presId="urn:microsoft.com/office/officeart/2005/8/layout/process2"/>
    <dgm:cxn modelId="{F1BA72B6-01D7-4BFA-B139-2BB42A314E93}" type="presOf" srcId="{2FD202DC-D2BA-488A-A4ED-800CBB298CA0}" destId="{D5A4035F-082E-4EE7-8155-F1C55E37CB29}" srcOrd="0" destOrd="0" presId="urn:microsoft.com/office/officeart/2005/8/layout/process2"/>
    <dgm:cxn modelId="{ED0D94BC-6948-4C68-92CB-725650199E3C}" type="presOf" srcId="{87809E02-74DF-4F0A-852D-5386EEA88AD7}" destId="{5BA601FE-6CBE-42C4-95A8-759C6221BE21}" srcOrd="1" destOrd="0" presId="urn:microsoft.com/office/officeart/2005/8/layout/process2"/>
    <dgm:cxn modelId="{D6337CD9-20B1-40F9-A381-C906C2EAF4B6}" type="presOf" srcId="{422216A4-A973-4284-BB57-AE041358ED77}" destId="{5D82C78D-12CA-4C7B-90AE-9B3054BB02E7}" srcOrd="0" destOrd="0" presId="urn:microsoft.com/office/officeart/2005/8/layout/process2"/>
    <dgm:cxn modelId="{27DCAAEB-7349-45CB-AAA0-60D830D15D1D}" type="presOf" srcId="{2FD202DC-D2BA-488A-A4ED-800CBB298CA0}" destId="{EBAD140B-9C4E-4021-AAE4-489C93CA7AD8}" srcOrd="1" destOrd="0" presId="urn:microsoft.com/office/officeart/2005/8/layout/process2"/>
    <dgm:cxn modelId="{B146E9F0-C65E-42EC-9476-0BEFF99E6670}" srcId="{422216A4-A973-4284-BB57-AE041358ED77}" destId="{D6BC4E05-CEE3-4A69-A479-374D0B1C3C9F}" srcOrd="0" destOrd="0" parTransId="{CAD0E446-DFDD-401D-BE2D-93EB0E890F11}" sibTransId="{CD731320-7892-4940-A0A5-A6F4B2E5C83C}"/>
    <dgm:cxn modelId="{A57F9CF5-3C20-4BF9-9544-6F70D27F8D46}" type="presParOf" srcId="{5D82C78D-12CA-4C7B-90AE-9B3054BB02E7}" destId="{489B9846-D4EE-40B3-A9D0-9A85896AF4FD}" srcOrd="0" destOrd="0" presId="urn:microsoft.com/office/officeart/2005/8/layout/process2"/>
    <dgm:cxn modelId="{996B6712-F7D7-44E3-8C0B-E5CEFED4189E}" type="presParOf" srcId="{5D82C78D-12CA-4C7B-90AE-9B3054BB02E7}" destId="{6A1E14D9-22A6-4FAC-9CF4-314F54296530}" srcOrd="1" destOrd="0" presId="urn:microsoft.com/office/officeart/2005/8/layout/process2"/>
    <dgm:cxn modelId="{A603478F-5F9F-4AFA-BFA7-57D12333F9EC}" type="presParOf" srcId="{6A1E14D9-22A6-4FAC-9CF4-314F54296530}" destId="{DE721E53-DA01-4E0C-A4E4-F6307A17BC3E}" srcOrd="0" destOrd="0" presId="urn:microsoft.com/office/officeart/2005/8/layout/process2"/>
    <dgm:cxn modelId="{22D1DF80-FDDE-4EBF-B59F-53F44C0DDA0A}" type="presParOf" srcId="{5D82C78D-12CA-4C7B-90AE-9B3054BB02E7}" destId="{63690048-1A8E-4A74-B39B-0184A803385B}" srcOrd="2" destOrd="0" presId="urn:microsoft.com/office/officeart/2005/8/layout/process2"/>
    <dgm:cxn modelId="{DDF507C0-A3E0-4F91-B299-1C71EB8597D3}" type="presParOf" srcId="{5D82C78D-12CA-4C7B-90AE-9B3054BB02E7}" destId="{675C0709-9E4D-4597-A086-F8BF9BD313A7}" srcOrd="3" destOrd="0" presId="urn:microsoft.com/office/officeart/2005/8/layout/process2"/>
    <dgm:cxn modelId="{71CEBB2C-4569-40EB-811F-7B120F6D7416}" type="presParOf" srcId="{675C0709-9E4D-4597-A086-F8BF9BD313A7}" destId="{847E5F53-C215-4F72-8E2E-C566349C04D8}" srcOrd="0" destOrd="0" presId="urn:microsoft.com/office/officeart/2005/8/layout/process2"/>
    <dgm:cxn modelId="{758F30E2-A4BB-4703-879F-D13D528F00D7}" type="presParOf" srcId="{5D82C78D-12CA-4C7B-90AE-9B3054BB02E7}" destId="{46275E60-81C2-4C42-B0DA-B43A64380F50}" srcOrd="4" destOrd="0" presId="urn:microsoft.com/office/officeart/2005/8/layout/process2"/>
    <dgm:cxn modelId="{E5F134EC-37B0-4835-B5A7-11825B74D87D}" type="presParOf" srcId="{5D82C78D-12CA-4C7B-90AE-9B3054BB02E7}" destId="{D5A4035F-082E-4EE7-8155-F1C55E37CB29}" srcOrd="5" destOrd="0" presId="urn:microsoft.com/office/officeart/2005/8/layout/process2"/>
    <dgm:cxn modelId="{881B9CE9-1F09-4034-B45D-5012D235DFF0}" type="presParOf" srcId="{D5A4035F-082E-4EE7-8155-F1C55E37CB29}" destId="{EBAD140B-9C4E-4021-AAE4-489C93CA7AD8}" srcOrd="0" destOrd="0" presId="urn:microsoft.com/office/officeart/2005/8/layout/process2"/>
    <dgm:cxn modelId="{68F3EA4C-F6EE-498D-8356-F6384D336387}" type="presParOf" srcId="{5D82C78D-12CA-4C7B-90AE-9B3054BB02E7}" destId="{8FCFD96C-0FDA-4ED4-870F-EE639F12E456}" srcOrd="6" destOrd="0" presId="urn:microsoft.com/office/officeart/2005/8/layout/process2"/>
    <dgm:cxn modelId="{D2F90CA9-D392-421C-9221-41F95AF67239}" type="presParOf" srcId="{5D82C78D-12CA-4C7B-90AE-9B3054BB02E7}" destId="{BC23E671-4F38-4AB8-804B-6B53D8FC364F}" srcOrd="7" destOrd="0" presId="urn:microsoft.com/office/officeart/2005/8/layout/process2"/>
    <dgm:cxn modelId="{C916706A-4BE2-419D-B99B-84D243DAE9A6}" type="presParOf" srcId="{BC23E671-4F38-4AB8-804B-6B53D8FC364F}" destId="{5BA601FE-6CBE-42C4-95A8-759C6221BE21}" srcOrd="0" destOrd="0" presId="urn:microsoft.com/office/officeart/2005/8/layout/process2"/>
    <dgm:cxn modelId="{C4E868A7-EEB7-420A-B71C-1440DC6634C1}" type="presParOf" srcId="{5D82C78D-12CA-4C7B-90AE-9B3054BB02E7}" destId="{11843BE5-5A77-469E-94EE-2B8E81FBBBB7}" srcOrd="8" destOrd="0" presId="urn:microsoft.com/office/officeart/2005/8/layout/process2"/>
    <dgm:cxn modelId="{FA6B11B4-86AD-4845-8907-F2298D14170E}" type="presParOf" srcId="{5D82C78D-12CA-4C7B-90AE-9B3054BB02E7}" destId="{E3C6A7AD-7C10-4CC7-9703-D4202259383D}" srcOrd="9" destOrd="0" presId="urn:microsoft.com/office/officeart/2005/8/layout/process2"/>
    <dgm:cxn modelId="{8D3FBD21-D2E3-4A45-848A-276AA9F2ABEF}" type="presParOf" srcId="{E3C6A7AD-7C10-4CC7-9703-D4202259383D}" destId="{46D41A89-47A0-4B71-A01E-B3DFDB7859DF}" srcOrd="0" destOrd="0" presId="urn:microsoft.com/office/officeart/2005/8/layout/process2"/>
    <dgm:cxn modelId="{FFA710D1-24BF-4DC7-8A28-38B08E90B3E7}" type="presParOf" srcId="{5D82C78D-12CA-4C7B-90AE-9B3054BB02E7}" destId="{A6A0D341-98EB-4B2B-8C26-4EB665C49D94}" srcOrd="10" destOrd="0" presId="urn:microsoft.com/office/officeart/2005/8/layout/process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2216A4-A973-4284-BB57-AE041358ED77}" type="doc">
      <dgm:prSet loTypeId="urn:microsoft.com/office/officeart/2005/8/layout/process2" loCatId="process" qsTypeId="urn:microsoft.com/office/officeart/2005/8/quickstyle/simple1" qsCatId="simple" csTypeId="urn:microsoft.com/office/officeart/2005/8/colors/accent0_2" csCatId="mainScheme" phldr="1"/>
      <dgm:spPr/>
    </dgm:pt>
    <dgm:pt modelId="{D6BC4E05-CEE3-4A69-A479-374D0B1C3C9F}">
      <dgm:prSet phldrT="[Texto]" custT="1"/>
      <dgm:spPr/>
      <dgm:t>
        <a:bodyPr/>
        <a:lstStyle/>
        <a:p>
          <a:r>
            <a:rPr lang="en-US" sz="1400" dirty="0">
              <a:latin typeface="Abadi"/>
            </a:rPr>
            <a:t>Get response from Website</a:t>
          </a:r>
          <a:endParaRPr lang="es-ES" sz="1400" dirty="0"/>
        </a:p>
      </dgm:t>
    </dgm:pt>
    <dgm:pt modelId="{CAD0E446-DFDD-401D-BE2D-93EB0E890F11}" type="parTrans" cxnId="{B146E9F0-C65E-42EC-9476-0BEFF99E6670}">
      <dgm:prSet/>
      <dgm:spPr/>
      <dgm:t>
        <a:bodyPr/>
        <a:lstStyle/>
        <a:p>
          <a:endParaRPr lang="es-ES" sz="2000"/>
        </a:p>
      </dgm:t>
    </dgm:pt>
    <dgm:pt modelId="{CD731320-7892-4940-A0A5-A6F4B2E5C83C}" type="sibTrans" cxnId="{B146E9F0-C65E-42EC-9476-0BEFF99E6670}">
      <dgm:prSet custT="1"/>
      <dgm:spPr/>
      <dgm:t>
        <a:bodyPr/>
        <a:lstStyle/>
        <a:p>
          <a:endParaRPr lang="es-ES" sz="1000"/>
        </a:p>
      </dgm:t>
    </dgm:pt>
    <dgm:pt modelId="{C3701F77-AE50-400B-A3E8-7FAEAF7CF9D7}">
      <dgm:prSet custT="1"/>
      <dgm:spPr/>
      <dgm:t>
        <a:bodyPr/>
        <a:lstStyle/>
        <a:p>
          <a:r>
            <a:rPr lang="en-US" sz="1400">
              <a:latin typeface="Abadi"/>
            </a:rPr>
            <a:t>Create BeautifulSoup from response</a:t>
          </a:r>
          <a:endParaRPr lang="en-US" sz="1400" dirty="0">
            <a:latin typeface="Abadi"/>
          </a:endParaRPr>
        </a:p>
      </dgm:t>
    </dgm:pt>
    <dgm:pt modelId="{D9FC0985-8F20-46CC-ADFD-EB95A0C4C1BE}" type="parTrans" cxnId="{EBC6C2A7-6D3F-45EE-ACE9-386978811D9E}">
      <dgm:prSet/>
      <dgm:spPr/>
      <dgm:t>
        <a:bodyPr/>
        <a:lstStyle/>
        <a:p>
          <a:endParaRPr lang="es-ES" sz="2000"/>
        </a:p>
      </dgm:t>
    </dgm:pt>
    <dgm:pt modelId="{3347BF1C-9261-4C97-9689-05D6A64559E9}" type="sibTrans" cxnId="{EBC6C2A7-6D3F-45EE-ACE9-386978811D9E}">
      <dgm:prSet custT="1"/>
      <dgm:spPr/>
      <dgm:t>
        <a:bodyPr/>
        <a:lstStyle/>
        <a:p>
          <a:endParaRPr lang="es-ES" sz="1000"/>
        </a:p>
      </dgm:t>
    </dgm:pt>
    <dgm:pt modelId="{3672AA78-D007-44AD-9CD0-EBFC1DABA4E7}">
      <dgm:prSet custT="1"/>
      <dgm:spPr/>
      <dgm:t>
        <a:bodyPr/>
        <a:lstStyle/>
        <a:p>
          <a:r>
            <a:rPr lang="en-US" sz="1400">
              <a:latin typeface="Abadi"/>
            </a:rPr>
            <a:t>Find the launch table and column names</a:t>
          </a:r>
          <a:endParaRPr lang="en-US" sz="1400" dirty="0">
            <a:latin typeface="Abadi"/>
          </a:endParaRPr>
        </a:p>
      </dgm:t>
    </dgm:pt>
    <dgm:pt modelId="{B980C7B8-C320-4371-AD8E-5744C4E8CABE}" type="parTrans" cxnId="{EAE7C55F-2299-41CA-8A58-8E212AE3191B}">
      <dgm:prSet/>
      <dgm:spPr/>
      <dgm:t>
        <a:bodyPr/>
        <a:lstStyle/>
        <a:p>
          <a:endParaRPr lang="es-ES" sz="2000"/>
        </a:p>
      </dgm:t>
    </dgm:pt>
    <dgm:pt modelId="{7740FDF3-D5B1-4533-9FD2-64010B7AFB29}" type="sibTrans" cxnId="{EAE7C55F-2299-41CA-8A58-8E212AE3191B}">
      <dgm:prSet custT="1"/>
      <dgm:spPr/>
      <dgm:t>
        <a:bodyPr/>
        <a:lstStyle/>
        <a:p>
          <a:endParaRPr lang="es-ES" sz="1000"/>
        </a:p>
      </dgm:t>
    </dgm:pt>
    <dgm:pt modelId="{D56A87CA-1F9F-4549-96DE-576534F31C49}">
      <dgm:prSet custT="1"/>
      <dgm:spPr/>
      <dgm:t>
        <a:bodyPr/>
        <a:lstStyle/>
        <a:p>
          <a:r>
            <a:rPr lang="en-US" sz="1400">
              <a:latin typeface="Abadi"/>
            </a:rPr>
            <a:t>Create dictionary and parse the data into it</a:t>
          </a:r>
          <a:endParaRPr lang="en-US" sz="1400" dirty="0">
            <a:latin typeface="Abadi"/>
          </a:endParaRPr>
        </a:p>
      </dgm:t>
    </dgm:pt>
    <dgm:pt modelId="{FB638895-A91E-4536-AB8E-2A267B14D6DF}" type="parTrans" cxnId="{5DB61423-FE8F-40E9-B6A1-FB92EF41B776}">
      <dgm:prSet/>
      <dgm:spPr/>
      <dgm:t>
        <a:bodyPr/>
        <a:lstStyle/>
        <a:p>
          <a:endParaRPr lang="es-ES" sz="2000"/>
        </a:p>
      </dgm:t>
    </dgm:pt>
    <dgm:pt modelId="{51BC5C75-1703-4310-AB34-3BEE5D70E7D4}" type="sibTrans" cxnId="{5DB61423-FE8F-40E9-B6A1-FB92EF41B776}">
      <dgm:prSet custT="1"/>
      <dgm:spPr/>
      <dgm:t>
        <a:bodyPr/>
        <a:lstStyle/>
        <a:p>
          <a:endParaRPr lang="es-ES" sz="1000"/>
        </a:p>
      </dgm:t>
    </dgm:pt>
    <dgm:pt modelId="{B80E6751-B8FC-4284-8429-E3FA361E14D2}">
      <dgm:prSet custT="1"/>
      <dgm:spPr/>
      <dgm:t>
        <a:bodyPr/>
        <a:lstStyle/>
        <a:p>
          <a:r>
            <a:rPr lang="en-US" sz="1400">
              <a:latin typeface="Abadi"/>
            </a:rPr>
            <a:t>Convert dictionary to DataFrame</a:t>
          </a:r>
          <a:endParaRPr lang="en-US" sz="1400" dirty="0">
            <a:latin typeface="Abadi"/>
          </a:endParaRPr>
        </a:p>
      </dgm:t>
    </dgm:pt>
    <dgm:pt modelId="{369879FA-E7F0-45E8-8B71-66125DD0BA7F}" type="parTrans" cxnId="{08AEA78F-D30B-493B-9501-8D5A57DF0D09}">
      <dgm:prSet/>
      <dgm:spPr/>
      <dgm:t>
        <a:bodyPr/>
        <a:lstStyle/>
        <a:p>
          <a:endParaRPr lang="es-ES" sz="2000"/>
        </a:p>
      </dgm:t>
    </dgm:pt>
    <dgm:pt modelId="{6B6E404A-B1D8-447E-ABCC-AB6EE50D3564}" type="sibTrans" cxnId="{08AEA78F-D30B-493B-9501-8D5A57DF0D09}">
      <dgm:prSet custT="1"/>
      <dgm:spPr/>
      <dgm:t>
        <a:bodyPr/>
        <a:lstStyle/>
        <a:p>
          <a:endParaRPr lang="es-ES" sz="1000"/>
        </a:p>
      </dgm:t>
    </dgm:pt>
    <dgm:pt modelId="{3DBD9D2F-4C2B-4DF7-A839-0B528211F5F7}">
      <dgm:prSet custT="1"/>
      <dgm:spPr/>
      <dgm:t>
        <a:bodyPr/>
        <a:lstStyle/>
        <a:p>
          <a:r>
            <a:rPr lang="en-US" sz="1400">
              <a:latin typeface="Abadi"/>
            </a:rPr>
            <a:t>Export it to a CSV file</a:t>
          </a:r>
          <a:endParaRPr lang="en-US" sz="1400" dirty="0">
            <a:latin typeface="Abadi"/>
          </a:endParaRPr>
        </a:p>
      </dgm:t>
    </dgm:pt>
    <dgm:pt modelId="{17D954BD-60A6-42EE-88FF-05B3464FE6AF}" type="parTrans" cxnId="{CE8B1578-F356-443D-B703-3BE8D7615A18}">
      <dgm:prSet/>
      <dgm:spPr/>
      <dgm:t>
        <a:bodyPr/>
        <a:lstStyle/>
        <a:p>
          <a:endParaRPr lang="es-ES" sz="2000"/>
        </a:p>
      </dgm:t>
    </dgm:pt>
    <dgm:pt modelId="{9D781364-A8CC-4ED0-8291-9D1052D0A7B7}" type="sibTrans" cxnId="{CE8B1578-F356-443D-B703-3BE8D7615A18}">
      <dgm:prSet/>
      <dgm:spPr/>
      <dgm:t>
        <a:bodyPr/>
        <a:lstStyle/>
        <a:p>
          <a:endParaRPr lang="es-ES" sz="2000"/>
        </a:p>
      </dgm:t>
    </dgm:pt>
    <dgm:pt modelId="{5D82C78D-12CA-4C7B-90AE-9B3054BB02E7}" type="pres">
      <dgm:prSet presAssocID="{422216A4-A973-4284-BB57-AE041358ED77}" presName="linearFlow" presStyleCnt="0">
        <dgm:presLayoutVars>
          <dgm:resizeHandles val="exact"/>
        </dgm:presLayoutVars>
      </dgm:prSet>
      <dgm:spPr/>
    </dgm:pt>
    <dgm:pt modelId="{489B9846-D4EE-40B3-A9D0-9A85896AF4FD}" type="pres">
      <dgm:prSet presAssocID="{D6BC4E05-CEE3-4A69-A479-374D0B1C3C9F}" presName="node" presStyleLbl="node1" presStyleIdx="0" presStyleCnt="6" custScaleX="133699">
        <dgm:presLayoutVars>
          <dgm:bulletEnabled val="1"/>
        </dgm:presLayoutVars>
      </dgm:prSet>
      <dgm:spPr/>
    </dgm:pt>
    <dgm:pt modelId="{6A1E14D9-22A6-4FAC-9CF4-314F54296530}" type="pres">
      <dgm:prSet presAssocID="{CD731320-7892-4940-A0A5-A6F4B2E5C83C}" presName="sibTrans" presStyleLbl="sibTrans2D1" presStyleIdx="0" presStyleCnt="5"/>
      <dgm:spPr/>
    </dgm:pt>
    <dgm:pt modelId="{DE721E53-DA01-4E0C-A4E4-F6307A17BC3E}" type="pres">
      <dgm:prSet presAssocID="{CD731320-7892-4940-A0A5-A6F4B2E5C83C}" presName="connectorText" presStyleLbl="sibTrans2D1" presStyleIdx="0" presStyleCnt="5"/>
      <dgm:spPr/>
    </dgm:pt>
    <dgm:pt modelId="{A5EFCB4D-76FA-4208-8606-909236FF04A4}" type="pres">
      <dgm:prSet presAssocID="{C3701F77-AE50-400B-A3E8-7FAEAF7CF9D7}" presName="node" presStyleLbl="node1" presStyleIdx="1" presStyleCnt="6" custScaleX="133699">
        <dgm:presLayoutVars>
          <dgm:bulletEnabled val="1"/>
        </dgm:presLayoutVars>
      </dgm:prSet>
      <dgm:spPr/>
    </dgm:pt>
    <dgm:pt modelId="{C9B92A2F-E460-4149-9FCC-A64D8D054803}" type="pres">
      <dgm:prSet presAssocID="{3347BF1C-9261-4C97-9689-05D6A64559E9}" presName="sibTrans" presStyleLbl="sibTrans2D1" presStyleIdx="1" presStyleCnt="5"/>
      <dgm:spPr/>
    </dgm:pt>
    <dgm:pt modelId="{C6954AA5-FDCE-4EDA-8AB1-EF95B25B0760}" type="pres">
      <dgm:prSet presAssocID="{3347BF1C-9261-4C97-9689-05D6A64559E9}" presName="connectorText" presStyleLbl="sibTrans2D1" presStyleIdx="1" presStyleCnt="5"/>
      <dgm:spPr/>
    </dgm:pt>
    <dgm:pt modelId="{44C02AFB-815C-4AD9-AD73-7E720A383FC8}" type="pres">
      <dgm:prSet presAssocID="{3672AA78-D007-44AD-9CD0-EBFC1DABA4E7}" presName="node" presStyleLbl="node1" presStyleIdx="2" presStyleCnt="6" custScaleX="133699">
        <dgm:presLayoutVars>
          <dgm:bulletEnabled val="1"/>
        </dgm:presLayoutVars>
      </dgm:prSet>
      <dgm:spPr/>
    </dgm:pt>
    <dgm:pt modelId="{33E305A7-EBAA-44A0-B2B2-98DCA31147AB}" type="pres">
      <dgm:prSet presAssocID="{7740FDF3-D5B1-4533-9FD2-64010B7AFB29}" presName="sibTrans" presStyleLbl="sibTrans2D1" presStyleIdx="2" presStyleCnt="5"/>
      <dgm:spPr/>
    </dgm:pt>
    <dgm:pt modelId="{AF07611C-8FDA-46A1-BC4A-115ABC57CF89}" type="pres">
      <dgm:prSet presAssocID="{7740FDF3-D5B1-4533-9FD2-64010B7AFB29}" presName="connectorText" presStyleLbl="sibTrans2D1" presStyleIdx="2" presStyleCnt="5"/>
      <dgm:spPr/>
    </dgm:pt>
    <dgm:pt modelId="{33D2CDEB-FB56-40F0-BB3C-3CC246AA73C5}" type="pres">
      <dgm:prSet presAssocID="{D56A87CA-1F9F-4549-96DE-576534F31C49}" presName="node" presStyleLbl="node1" presStyleIdx="3" presStyleCnt="6" custScaleX="133699">
        <dgm:presLayoutVars>
          <dgm:bulletEnabled val="1"/>
        </dgm:presLayoutVars>
      </dgm:prSet>
      <dgm:spPr/>
    </dgm:pt>
    <dgm:pt modelId="{6DB9866E-DDA6-49C0-AE5F-973E4EEB4985}" type="pres">
      <dgm:prSet presAssocID="{51BC5C75-1703-4310-AB34-3BEE5D70E7D4}" presName="sibTrans" presStyleLbl="sibTrans2D1" presStyleIdx="3" presStyleCnt="5"/>
      <dgm:spPr/>
    </dgm:pt>
    <dgm:pt modelId="{C76195EF-95F5-4075-AB36-717381E5B4D0}" type="pres">
      <dgm:prSet presAssocID="{51BC5C75-1703-4310-AB34-3BEE5D70E7D4}" presName="connectorText" presStyleLbl="sibTrans2D1" presStyleIdx="3" presStyleCnt="5"/>
      <dgm:spPr/>
    </dgm:pt>
    <dgm:pt modelId="{0E2607AC-EFDD-46D2-A5B6-FD13C2AD3DBA}" type="pres">
      <dgm:prSet presAssocID="{B80E6751-B8FC-4284-8429-E3FA361E14D2}" presName="node" presStyleLbl="node1" presStyleIdx="4" presStyleCnt="6" custScaleX="133699">
        <dgm:presLayoutVars>
          <dgm:bulletEnabled val="1"/>
        </dgm:presLayoutVars>
      </dgm:prSet>
      <dgm:spPr/>
    </dgm:pt>
    <dgm:pt modelId="{24E04123-937F-4EB3-A30C-FF6E6861E268}" type="pres">
      <dgm:prSet presAssocID="{6B6E404A-B1D8-447E-ABCC-AB6EE50D3564}" presName="sibTrans" presStyleLbl="sibTrans2D1" presStyleIdx="4" presStyleCnt="5"/>
      <dgm:spPr/>
    </dgm:pt>
    <dgm:pt modelId="{52E68AA5-FBF6-433D-BE98-1A748129DF90}" type="pres">
      <dgm:prSet presAssocID="{6B6E404A-B1D8-447E-ABCC-AB6EE50D3564}" presName="connectorText" presStyleLbl="sibTrans2D1" presStyleIdx="4" presStyleCnt="5"/>
      <dgm:spPr/>
    </dgm:pt>
    <dgm:pt modelId="{41493DBB-C6BB-441F-93A2-FB9FC16DB85A}" type="pres">
      <dgm:prSet presAssocID="{3DBD9D2F-4C2B-4DF7-A839-0B528211F5F7}" presName="node" presStyleLbl="node1" presStyleIdx="5" presStyleCnt="6" custScaleX="133699">
        <dgm:presLayoutVars>
          <dgm:bulletEnabled val="1"/>
        </dgm:presLayoutVars>
      </dgm:prSet>
      <dgm:spPr/>
    </dgm:pt>
  </dgm:ptLst>
  <dgm:cxnLst>
    <dgm:cxn modelId="{AF474B12-ED6E-4D24-AB71-32CDF0AAED21}" type="presOf" srcId="{C3701F77-AE50-400B-A3E8-7FAEAF7CF9D7}" destId="{A5EFCB4D-76FA-4208-8606-909236FF04A4}" srcOrd="0" destOrd="0" presId="urn:microsoft.com/office/officeart/2005/8/layout/process2"/>
    <dgm:cxn modelId="{E5A0E121-6FA4-41B5-B82A-1A25D93FEDFF}" type="presOf" srcId="{3672AA78-D007-44AD-9CD0-EBFC1DABA4E7}" destId="{44C02AFB-815C-4AD9-AD73-7E720A383FC8}" srcOrd="0" destOrd="0" presId="urn:microsoft.com/office/officeart/2005/8/layout/process2"/>
    <dgm:cxn modelId="{5DB61423-FE8F-40E9-B6A1-FB92EF41B776}" srcId="{422216A4-A973-4284-BB57-AE041358ED77}" destId="{D56A87CA-1F9F-4549-96DE-576534F31C49}" srcOrd="3" destOrd="0" parTransId="{FB638895-A91E-4536-AB8E-2A267B14D6DF}" sibTransId="{51BC5C75-1703-4310-AB34-3BEE5D70E7D4}"/>
    <dgm:cxn modelId="{A41B0135-6FB2-4714-9539-CB25349B481E}" type="presOf" srcId="{7740FDF3-D5B1-4533-9FD2-64010B7AFB29}" destId="{AF07611C-8FDA-46A1-BC4A-115ABC57CF89}" srcOrd="1" destOrd="0" presId="urn:microsoft.com/office/officeart/2005/8/layout/process2"/>
    <dgm:cxn modelId="{D1F82B3B-5CEC-4D28-B8C6-ED0BBAE2E5E8}" type="presOf" srcId="{B80E6751-B8FC-4284-8429-E3FA361E14D2}" destId="{0E2607AC-EFDD-46D2-A5B6-FD13C2AD3DBA}" srcOrd="0" destOrd="0" presId="urn:microsoft.com/office/officeart/2005/8/layout/process2"/>
    <dgm:cxn modelId="{B9E95B3B-C39D-4BAE-911B-2F64BE753381}" type="presOf" srcId="{3DBD9D2F-4C2B-4DF7-A839-0B528211F5F7}" destId="{41493DBB-C6BB-441F-93A2-FB9FC16DB85A}" srcOrd="0" destOrd="0" presId="urn:microsoft.com/office/officeart/2005/8/layout/process2"/>
    <dgm:cxn modelId="{5BF1043D-9069-4710-9519-1028F1916D6F}" type="presOf" srcId="{3347BF1C-9261-4C97-9689-05D6A64559E9}" destId="{C6954AA5-FDCE-4EDA-8AB1-EF95B25B0760}" srcOrd="1" destOrd="0" presId="urn:microsoft.com/office/officeart/2005/8/layout/process2"/>
    <dgm:cxn modelId="{6BD5F85B-F392-4F49-BB8D-850E0C37FDAA}" type="presOf" srcId="{6B6E404A-B1D8-447E-ABCC-AB6EE50D3564}" destId="{52E68AA5-FBF6-433D-BE98-1A748129DF90}" srcOrd="1" destOrd="0" presId="urn:microsoft.com/office/officeart/2005/8/layout/process2"/>
    <dgm:cxn modelId="{EAE7C55F-2299-41CA-8A58-8E212AE3191B}" srcId="{422216A4-A973-4284-BB57-AE041358ED77}" destId="{3672AA78-D007-44AD-9CD0-EBFC1DABA4E7}" srcOrd="2" destOrd="0" parTransId="{B980C7B8-C320-4371-AD8E-5744C4E8CABE}" sibTransId="{7740FDF3-D5B1-4533-9FD2-64010B7AFB29}"/>
    <dgm:cxn modelId="{FB29BA67-3305-4A5F-A2AD-D966A54D8593}" type="presOf" srcId="{6B6E404A-B1D8-447E-ABCC-AB6EE50D3564}" destId="{24E04123-937F-4EB3-A30C-FF6E6861E268}" srcOrd="0" destOrd="0" presId="urn:microsoft.com/office/officeart/2005/8/layout/process2"/>
    <dgm:cxn modelId="{77207D72-4C99-4904-B9CF-872CEC35479D}" type="presOf" srcId="{CD731320-7892-4940-A0A5-A6F4B2E5C83C}" destId="{6A1E14D9-22A6-4FAC-9CF4-314F54296530}" srcOrd="0" destOrd="0" presId="urn:microsoft.com/office/officeart/2005/8/layout/process2"/>
    <dgm:cxn modelId="{8FE56176-5C56-46A7-BCC3-7F5931DABECA}" type="presOf" srcId="{7740FDF3-D5B1-4533-9FD2-64010B7AFB29}" destId="{33E305A7-EBAA-44A0-B2B2-98DCA31147AB}" srcOrd="0" destOrd="0" presId="urn:microsoft.com/office/officeart/2005/8/layout/process2"/>
    <dgm:cxn modelId="{CE8B1578-F356-443D-B703-3BE8D7615A18}" srcId="{422216A4-A973-4284-BB57-AE041358ED77}" destId="{3DBD9D2F-4C2B-4DF7-A839-0B528211F5F7}" srcOrd="5" destOrd="0" parTransId="{17D954BD-60A6-42EE-88FF-05B3464FE6AF}" sibTransId="{9D781364-A8CC-4ED0-8291-9D1052D0A7B7}"/>
    <dgm:cxn modelId="{ECAA627A-0375-40D1-81E0-BBA4D53277FE}" type="presOf" srcId="{51BC5C75-1703-4310-AB34-3BEE5D70E7D4}" destId="{6DB9866E-DDA6-49C0-AE5F-973E4EEB4985}" srcOrd="0" destOrd="0" presId="urn:microsoft.com/office/officeart/2005/8/layout/process2"/>
    <dgm:cxn modelId="{933BDE80-9167-4A70-BEC1-E0A2C78C03EF}" type="presOf" srcId="{D6BC4E05-CEE3-4A69-A479-374D0B1C3C9F}" destId="{489B9846-D4EE-40B3-A9D0-9A85896AF4FD}" srcOrd="0" destOrd="0" presId="urn:microsoft.com/office/officeart/2005/8/layout/process2"/>
    <dgm:cxn modelId="{D8D21D89-C1C4-47AD-9875-5C5083A490BF}" type="presOf" srcId="{CD731320-7892-4940-A0A5-A6F4B2E5C83C}" destId="{DE721E53-DA01-4E0C-A4E4-F6307A17BC3E}" srcOrd="1" destOrd="0" presId="urn:microsoft.com/office/officeart/2005/8/layout/process2"/>
    <dgm:cxn modelId="{08AEA78F-D30B-493B-9501-8D5A57DF0D09}" srcId="{422216A4-A973-4284-BB57-AE041358ED77}" destId="{B80E6751-B8FC-4284-8429-E3FA361E14D2}" srcOrd="4" destOrd="0" parTransId="{369879FA-E7F0-45E8-8B71-66125DD0BA7F}" sibTransId="{6B6E404A-B1D8-447E-ABCC-AB6EE50D3564}"/>
    <dgm:cxn modelId="{EBC6C2A7-6D3F-45EE-ACE9-386978811D9E}" srcId="{422216A4-A973-4284-BB57-AE041358ED77}" destId="{C3701F77-AE50-400B-A3E8-7FAEAF7CF9D7}" srcOrd="1" destOrd="0" parTransId="{D9FC0985-8F20-46CC-ADFD-EB95A0C4C1BE}" sibTransId="{3347BF1C-9261-4C97-9689-05D6A64559E9}"/>
    <dgm:cxn modelId="{1901CEA7-59DE-4AB6-979C-9DD25E5DA9DE}" type="presOf" srcId="{D56A87CA-1F9F-4549-96DE-576534F31C49}" destId="{33D2CDEB-FB56-40F0-BB3C-3CC246AA73C5}" srcOrd="0" destOrd="0" presId="urn:microsoft.com/office/officeart/2005/8/layout/process2"/>
    <dgm:cxn modelId="{81AC5AC9-4390-4CAE-B9F0-FC09F4EB91FC}" type="presOf" srcId="{51BC5C75-1703-4310-AB34-3BEE5D70E7D4}" destId="{C76195EF-95F5-4075-AB36-717381E5B4D0}" srcOrd="1" destOrd="0" presId="urn:microsoft.com/office/officeart/2005/8/layout/process2"/>
    <dgm:cxn modelId="{D6337CD9-20B1-40F9-A381-C906C2EAF4B6}" type="presOf" srcId="{422216A4-A973-4284-BB57-AE041358ED77}" destId="{5D82C78D-12CA-4C7B-90AE-9B3054BB02E7}" srcOrd="0" destOrd="0" presId="urn:microsoft.com/office/officeart/2005/8/layout/process2"/>
    <dgm:cxn modelId="{50081BED-BF11-43CB-BA4F-E53C09C28A62}" type="presOf" srcId="{3347BF1C-9261-4C97-9689-05D6A64559E9}" destId="{C9B92A2F-E460-4149-9FCC-A64D8D054803}" srcOrd="0" destOrd="0" presId="urn:microsoft.com/office/officeart/2005/8/layout/process2"/>
    <dgm:cxn modelId="{B146E9F0-C65E-42EC-9476-0BEFF99E6670}" srcId="{422216A4-A973-4284-BB57-AE041358ED77}" destId="{D6BC4E05-CEE3-4A69-A479-374D0B1C3C9F}" srcOrd="0" destOrd="0" parTransId="{CAD0E446-DFDD-401D-BE2D-93EB0E890F11}" sibTransId="{CD731320-7892-4940-A0A5-A6F4B2E5C83C}"/>
    <dgm:cxn modelId="{A57F9CF5-3C20-4BF9-9544-6F70D27F8D46}" type="presParOf" srcId="{5D82C78D-12CA-4C7B-90AE-9B3054BB02E7}" destId="{489B9846-D4EE-40B3-A9D0-9A85896AF4FD}" srcOrd="0" destOrd="0" presId="urn:microsoft.com/office/officeart/2005/8/layout/process2"/>
    <dgm:cxn modelId="{996B6712-F7D7-44E3-8C0B-E5CEFED4189E}" type="presParOf" srcId="{5D82C78D-12CA-4C7B-90AE-9B3054BB02E7}" destId="{6A1E14D9-22A6-4FAC-9CF4-314F54296530}" srcOrd="1" destOrd="0" presId="urn:microsoft.com/office/officeart/2005/8/layout/process2"/>
    <dgm:cxn modelId="{A603478F-5F9F-4AFA-BFA7-57D12333F9EC}" type="presParOf" srcId="{6A1E14D9-22A6-4FAC-9CF4-314F54296530}" destId="{DE721E53-DA01-4E0C-A4E4-F6307A17BC3E}" srcOrd="0" destOrd="0" presId="urn:microsoft.com/office/officeart/2005/8/layout/process2"/>
    <dgm:cxn modelId="{4E1EE272-65D6-4301-8B20-0E21DB2A7F55}" type="presParOf" srcId="{5D82C78D-12CA-4C7B-90AE-9B3054BB02E7}" destId="{A5EFCB4D-76FA-4208-8606-909236FF04A4}" srcOrd="2" destOrd="0" presId="urn:microsoft.com/office/officeart/2005/8/layout/process2"/>
    <dgm:cxn modelId="{869349FC-6A2F-4041-9994-CD3C217B0B44}" type="presParOf" srcId="{5D82C78D-12CA-4C7B-90AE-9B3054BB02E7}" destId="{C9B92A2F-E460-4149-9FCC-A64D8D054803}" srcOrd="3" destOrd="0" presId="urn:microsoft.com/office/officeart/2005/8/layout/process2"/>
    <dgm:cxn modelId="{65009EF6-4016-4E79-99AF-E90788668BB4}" type="presParOf" srcId="{C9B92A2F-E460-4149-9FCC-A64D8D054803}" destId="{C6954AA5-FDCE-4EDA-8AB1-EF95B25B0760}" srcOrd="0" destOrd="0" presId="urn:microsoft.com/office/officeart/2005/8/layout/process2"/>
    <dgm:cxn modelId="{DCB0E3F1-B6BA-489D-95D4-BD85A6779D7E}" type="presParOf" srcId="{5D82C78D-12CA-4C7B-90AE-9B3054BB02E7}" destId="{44C02AFB-815C-4AD9-AD73-7E720A383FC8}" srcOrd="4" destOrd="0" presId="urn:microsoft.com/office/officeart/2005/8/layout/process2"/>
    <dgm:cxn modelId="{99BECA01-F88A-4510-AE9C-F2DC3A11BF5E}" type="presParOf" srcId="{5D82C78D-12CA-4C7B-90AE-9B3054BB02E7}" destId="{33E305A7-EBAA-44A0-B2B2-98DCA31147AB}" srcOrd="5" destOrd="0" presId="urn:microsoft.com/office/officeart/2005/8/layout/process2"/>
    <dgm:cxn modelId="{2517CFB1-87DD-4B2D-A895-81609483969E}" type="presParOf" srcId="{33E305A7-EBAA-44A0-B2B2-98DCA31147AB}" destId="{AF07611C-8FDA-46A1-BC4A-115ABC57CF89}" srcOrd="0" destOrd="0" presId="urn:microsoft.com/office/officeart/2005/8/layout/process2"/>
    <dgm:cxn modelId="{BADA256C-81B9-4E55-BA87-21D57796A525}" type="presParOf" srcId="{5D82C78D-12CA-4C7B-90AE-9B3054BB02E7}" destId="{33D2CDEB-FB56-40F0-BB3C-3CC246AA73C5}" srcOrd="6" destOrd="0" presId="urn:microsoft.com/office/officeart/2005/8/layout/process2"/>
    <dgm:cxn modelId="{EC2CB9DE-1AA9-4BC2-B7D6-A4C5E1D0BD38}" type="presParOf" srcId="{5D82C78D-12CA-4C7B-90AE-9B3054BB02E7}" destId="{6DB9866E-DDA6-49C0-AE5F-973E4EEB4985}" srcOrd="7" destOrd="0" presId="urn:microsoft.com/office/officeart/2005/8/layout/process2"/>
    <dgm:cxn modelId="{3A068EB4-BC74-4882-ABE6-8795727FA3E6}" type="presParOf" srcId="{6DB9866E-DDA6-49C0-AE5F-973E4EEB4985}" destId="{C76195EF-95F5-4075-AB36-717381E5B4D0}" srcOrd="0" destOrd="0" presId="urn:microsoft.com/office/officeart/2005/8/layout/process2"/>
    <dgm:cxn modelId="{97C6F41E-14AB-421E-A9E6-E2B9659B3980}" type="presParOf" srcId="{5D82C78D-12CA-4C7B-90AE-9B3054BB02E7}" destId="{0E2607AC-EFDD-46D2-A5B6-FD13C2AD3DBA}" srcOrd="8" destOrd="0" presId="urn:microsoft.com/office/officeart/2005/8/layout/process2"/>
    <dgm:cxn modelId="{A0550615-18C6-4B69-9668-413F1405BE58}" type="presParOf" srcId="{5D82C78D-12CA-4C7B-90AE-9B3054BB02E7}" destId="{24E04123-937F-4EB3-A30C-FF6E6861E268}" srcOrd="9" destOrd="0" presId="urn:microsoft.com/office/officeart/2005/8/layout/process2"/>
    <dgm:cxn modelId="{4E8BFF1E-A98D-4ADE-8961-A33C14C91CF2}" type="presParOf" srcId="{24E04123-937F-4EB3-A30C-FF6E6861E268}" destId="{52E68AA5-FBF6-433D-BE98-1A748129DF90}" srcOrd="0" destOrd="0" presId="urn:microsoft.com/office/officeart/2005/8/layout/process2"/>
    <dgm:cxn modelId="{252DC7EC-27D1-4E5A-A775-390C151AE0AE}" type="presParOf" srcId="{5D82C78D-12CA-4C7B-90AE-9B3054BB02E7}" destId="{41493DBB-C6BB-441F-93A2-FB9FC16DB85A}" srcOrd="10" destOrd="0" presId="urn:microsoft.com/office/officeart/2005/8/layout/process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2216A4-A973-4284-BB57-AE041358ED77}" type="doc">
      <dgm:prSet loTypeId="urn:microsoft.com/office/officeart/2005/8/layout/process2" loCatId="process" qsTypeId="urn:microsoft.com/office/officeart/2005/8/quickstyle/simple1" qsCatId="simple" csTypeId="urn:microsoft.com/office/officeart/2005/8/colors/accent0_2" csCatId="mainScheme" phldr="1"/>
      <dgm:spPr/>
    </dgm:pt>
    <dgm:pt modelId="{D6BC4E05-CEE3-4A69-A479-374D0B1C3C9F}">
      <dgm:prSet phldrT="[Texto]" custT="1"/>
      <dgm:spPr/>
      <dgm:t>
        <a:bodyPr/>
        <a:lstStyle/>
        <a:p>
          <a:r>
            <a:rPr lang="en-US" sz="1400" dirty="0">
              <a:latin typeface="Abadi"/>
            </a:rPr>
            <a:t>Load CSV data into </a:t>
          </a:r>
          <a:r>
            <a:rPr lang="en-US" sz="1400" dirty="0" err="1">
              <a:latin typeface="Abadi"/>
            </a:rPr>
            <a:t>DataFrame</a:t>
          </a:r>
          <a:endParaRPr lang="es-ES" sz="1400" dirty="0"/>
        </a:p>
      </dgm:t>
    </dgm:pt>
    <dgm:pt modelId="{CAD0E446-DFDD-401D-BE2D-93EB0E890F11}" type="parTrans" cxnId="{B146E9F0-C65E-42EC-9476-0BEFF99E6670}">
      <dgm:prSet/>
      <dgm:spPr/>
      <dgm:t>
        <a:bodyPr/>
        <a:lstStyle/>
        <a:p>
          <a:endParaRPr lang="es-ES" sz="2000"/>
        </a:p>
      </dgm:t>
    </dgm:pt>
    <dgm:pt modelId="{CD731320-7892-4940-A0A5-A6F4B2E5C83C}" type="sibTrans" cxnId="{B146E9F0-C65E-42EC-9476-0BEFF99E6670}">
      <dgm:prSet custT="1"/>
      <dgm:spPr/>
      <dgm:t>
        <a:bodyPr/>
        <a:lstStyle/>
        <a:p>
          <a:endParaRPr lang="es-ES" sz="1000"/>
        </a:p>
      </dgm:t>
    </dgm:pt>
    <dgm:pt modelId="{C3701F77-AE50-400B-A3E8-7FAEAF7CF9D7}">
      <dgm:prSet custT="1"/>
      <dgm:spPr/>
      <dgm:t>
        <a:bodyPr/>
        <a:lstStyle/>
        <a:p>
          <a:r>
            <a:rPr lang="en-US" sz="1400" dirty="0">
              <a:latin typeface="Abadi"/>
            </a:rPr>
            <a:t>Identify missing values and types</a:t>
          </a:r>
        </a:p>
      </dgm:t>
    </dgm:pt>
    <dgm:pt modelId="{D9FC0985-8F20-46CC-ADFD-EB95A0C4C1BE}" type="parTrans" cxnId="{EBC6C2A7-6D3F-45EE-ACE9-386978811D9E}">
      <dgm:prSet/>
      <dgm:spPr/>
      <dgm:t>
        <a:bodyPr/>
        <a:lstStyle/>
        <a:p>
          <a:endParaRPr lang="es-ES" sz="2000"/>
        </a:p>
      </dgm:t>
    </dgm:pt>
    <dgm:pt modelId="{3347BF1C-9261-4C97-9689-05D6A64559E9}" type="sibTrans" cxnId="{EBC6C2A7-6D3F-45EE-ACE9-386978811D9E}">
      <dgm:prSet custT="1"/>
      <dgm:spPr/>
      <dgm:t>
        <a:bodyPr/>
        <a:lstStyle/>
        <a:p>
          <a:endParaRPr lang="es-ES" sz="1000"/>
        </a:p>
      </dgm:t>
    </dgm:pt>
    <dgm:pt modelId="{3672AA78-D007-44AD-9CD0-EBFC1DABA4E7}">
      <dgm:prSet custT="1"/>
      <dgm:spPr/>
      <dgm:t>
        <a:bodyPr/>
        <a:lstStyle/>
        <a:p>
          <a:r>
            <a:rPr lang="en-US" sz="1400" dirty="0">
              <a:latin typeface="Abadi"/>
            </a:rPr>
            <a:t>Calculate the number of launches per site</a:t>
          </a:r>
        </a:p>
      </dgm:t>
    </dgm:pt>
    <dgm:pt modelId="{B980C7B8-C320-4371-AD8E-5744C4E8CABE}" type="parTrans" cxnId="{EAE7C55F-2299-41CA-8A58-8E212AE3191B}">
      <dgm:prSet/>
      <dgm:spPr/>
      <dgm:t>
        <a:bodyPr/>
        <a:lstStyle/>
        <a:p>
          <a:endParaRPr lang="es-ES" sz="2000"/>
        </a:p>
      </dgm:t>
    </dgm:pt>
    <dgm:pt modelId="{7740FDF3-D5B1-4533-9FD2-64010B7AFB29}" type="sibTrans" cxnId="{EAE7C55F-2299-41CA-8A58-8E212AE3191B}">
      <dgm:prSet custT="1"/>
      <dgm:spPr/>
      <dgm:t>
        <a:bodyPr/>
        <a:lstStyle/>
        <a:p>
          <a:endParaRPr lang="es-ES" sz="1000"/>
        </a:p>
      </dgm:t>
    </dgm:pt>
    <dgm:pt modelId="{D56A87CA-1F9F-4549-96DE-576534F31C49}">
      <dgm:prSet custT="1"/>
      <dgm:spPr/>
      <dgm:t>
        <a:bodyPr/>
        <a:lstStyle/>
        <a:p>
          <a:r>
            <a:rPr lang="en-US" sz="1400" dirty="0">
              <a:latin typeface="Abadi"/>
            </a:rPr>
            <a:t>Calculate the number and occurrence of each orbit</a:t>
          </a:r>
        </a:p>
      </dgm:t>
    </dgm:pt>
    <dgm:pt modelId="{FB638895-A91E-4536-AB8E-2A267B14D6DF}" type="parTrans" cxnId="{5DB61423-FE8F-40E9-B6A1-FB92EF41B776}">
      <dgm:prSet/>
      <dgm:spPr/>
      <dgm:t>
        <a:bodyPr/>
        <a:lstStyle/>
        <a:p>
          <a:endParaRPr lang="es-ES" sz="2000"/>
        </a:p>
      </dgm:t>
    </dgm:pt>
    <dgm:pt modelId="{51BC5C75-1703-4310-AB34-3BEE5D70E7D4}" type="sibTrans" cxnId="{5DB61423-FE8F-40E9-B6A1-FB92EF41B776}">
      <dgm:prSet custT="1"/>
      <dgm:spPr/>
      <dgm:t>
        <a:bodyPr/>
        <a:lstStyle/>
        <a:p>
          <a:endParaRPr lang="es-ES" sz="1000"/>
        </a:p>
      </dgm:t>
    </dgm:pt>
    <dgm:pt modelId="{B80E6751-B8FC-4284-8429-E3FA361E14D2}">
      <dgm:prSet custT="1"/>
      <dgm:spPr/>
      <dgm:t>
        <a:bodyPr/>
        <a:lstStyle/>
        <a:p>
          <a:r>
            <a:rPr lang="en-US" sz="1400" dirty="0">
              <a:latin typeface="Abadi"/>
            </a:rPr>
            <a:t>Calculate the number and occurrence of  mission outcome of each orbit</a:t>
          </a:r>
        </a:p>
      </dgm:t>
    </dgm:pt>
    <dgm:pt modelId="{369879FA-E7F0-45E8-8B71-66125DD0BA7F}" type="parTrans" cxnId="{08AEA78F-D30B-493B-9501-8D5A57DF0D09}">
      <dgm:prSet/>
      <dgm:spPr/>
      <dgm:t>
        <a:bodyPr/>
        <a:lstStyle/>
        <a:p>
          <a:endParaRPr lang="es-ES" sz="2000"/>
        </a:p>
      </dgm:t>
    </dgm:pt>
    <dgm:pt modelId="{6B6E404A-B1D8-447E-ABCC-AB6EE50D3564}" type="sibTrans" cxnId="{08AEA78F-D30B-493B-9501-8D5A57DF0D09}">
      <dgm:prSet custT="1"/>
      <dgm:spPr/>
      <dgm:t>
        <a:bodyPr/>
        <a:lstStyle/>
        <a:p>
          <a:endParaRPr lang="es-ES" sz="1000"/>
        </a:p>
      </dgm:t>
    </dgm:pt>
    <dgm:pt modelId="{3DBD9D2F-4C2B-4DF7-A839-0B528211F5F7}">
      <dgm:prSet custT="1"/>
      <dgm:spPr/>
      <dgm:t>
        <a:bodyPr/>
        <a:lstStyle/>
        <a:p>
          <a:r>
            <a:rPr lang="en-US" sz="1400" dirty="0">
              <a:latin typeface="Abadi"/>
            </a:rPr>
            <a:t>Create a landing outcome label from Outcome column</a:t>
          </a:r>
        </a:p>
      </dgm:t>
    </dgm:pt>
    <dgm:pt modelId="{17D954BD-60A6-42EE-88FF-05B3464FE6AF}" type="parTrans" cxnId="{CE8B1578-F356-443D-B703-3BE8D7615A18}">
      <dgm:prSet/>
      <dgm:spPr/>
      <dgm:t>
        <a:bodyPr/>
        <a:lstStyle/>
        <a:p>
          <a:endParaRPr lang="es-ES" sz="2000"/>
        </a:p>
      </dgm:t>
    </dgm:pt>
    <dgm:pt modelId="{9D781364-A8CC-4ED0-8291-9D1052D0A7B7}" type="sibTrans" cxnId="{CE8B1578-F356-443D-B703-3BE8D7615A18}">
      <dgm:prSet/>
      <dgm:spPr/>
      <dgm:t>
        <a:bodyPr/>
        <a:lstStyle/>
        <a:p>
          <a:endParaRPr lang="es-ES" sz="2000"/>
        </a:p>
      </dgm:t>
    </dgm:pt>
    <dgm:pt modelId="{D27E9BB0-729B-461B-B78E-B4E574796D65}">
      <dgm:prSet custT="1"/>
      <dgm:spPr/>
      <dgm:t>
        <a:bodyPr/>
        <a:lstStyle/>
        <a:p>
          <a:r>
            <a:rPr lang="en-US" sz="1400" dirty="0">
              <a:latin typeface="Abadi"/>
            </a:rPr>
            <a:t>Export it to a CSV file</a:t>
          </a:r>
        </a:p>
      </dgm:t>
    </dgm:pt>
    <dgm:pt modelId="{31114D38-1F21-46FA-BAFD-2B4E881FE431}" type="parTrans" cxnId="{6C4B6B51-BB4B-4871-9F5C-B734313CAF29}">
      <dgm:prSet/>
      <dgm:spPr/>
      <dgm:t>
        <a:bodyPr/>
        <a:lstStyle/>
        <a:p>
          <a:endParaRPr lang="es-ES"/>
        </a:p>
      </dgm:t>
    </dgm:pt>
    <dgm:pt modelId="{A0EC49DE-F69A-494B-9411-A35B996674D9}" type="sibTrans" cxnId="{6C4B6B51-BB4B-4871-9F5C-B734313CAF29}">
      <dgm:prSet/>
      <dgm:spPr/>
      <dgm:t>
        <a:bodyPr/>
        <a:lstStyle/>
        <a:p>
          <a:endParaRPr lang="es-ES"/>
        </a:p>
      </dgm:t>
    </dgm:pt>
    <dgm:pt modelId="{5D82C78D-12CA-4C7B-90AE-9B3054BB02E7}" type="pres">
      <dgm:prSet presAssocID="{422216A4-A973-4284-BB57-AE041358ED77}" presName="linearFlow" presStyleCnt="0">
        <dgm:presLayoutVars>
          <dgm:resizeHandles val="exact"/>
        </dgm:presLayoutVars>
      </dgm:prSet>
      <dgm:spPr/>
    </dgm:pt>
    <dgm:pt modelId="{489B9846-D4EE-40B3-A9D0-9A85896AF4FD}" type="pres">
      <dgm:prSet presAssocID="{D6BC4E05-CEE3-4A69-A479-374D0B1C3C9F}" presName="node" presStyleLbl="node1" presStyleIdx="0" presStyleCnt="7" custScaleX="162684">
        <dgm:presLayoutVars>
          <dgm:bulletEnabled val="1"/>
        </dgm:presLayoutVars>
      </dgm:prSet>
      <dgm:spPr/>
    </dgm:pt>
    <dgm:pt modelId="{6A1E14D9-22A6-4FAC-9CF4-314F54296530}" type="pres">
      <dgm:prSet presAssocID="{CD731320-7892-4940-A0A5-A6F4B2E5C83C}" presName="sibTrans" presStyleLbl="sibTrans2D1" presStyleIdx="0" presStyleCnt="6"/>
      <dgm:spPr/>
    </dgm:pt>
    <dgm:pt modelId="{DE721E53-DA01-4E0C-A4E4-F6307A17BC3E}" type="pres">
      <dgm:prSet presAssocID="{CD731320-7892-4940-A0A5-A6F4B2E5C83C}" presName="connectorText" presStyleLbl="sibTrans2D1" presStyleIdx="0" presStyleCnt="6"/>
      <dgm:spPr/>
    </dgm:pt>
    <dgm:pt modelId="{A5EFCB4D-76FA-4208-8606-909236FF04A4}" type="pres">
      <dgm:prSet presAssocID="{C3701F77-AE50-400B-A3E8-7FAEAF7CF9D7}" presName="node" presStyleLbl="node1" presStyleIdx="1" presStyleCnt="7" custScaleX="162684">
        <dgm:presLayoutVars>
          <dgm:bulletEnabled val="1"/>
        </dgm:presLayoutVars>
      </dgm:prSet>
      <dgm:spPr/>
    </dgm:pt>
    <dgm:pt modelId="{C9B92A2F-E460-4149-9FCC-A64D8D054803}" type="pres">
      <dgm:prSet presAssocID="{3347BF1C-9261-4C97-9689-05D6A64559E9}" presName="sibTrans" presStyleLbl="sibTrans2D1" presStyleIdx="1" presStyleCnt="6"/>
      <dgm:spPr/>
    </dgm:pt>
    <dgm:pt modelId="{C6954AA5-FDCE-4EDA-8AB1-EF95B25B0760}" type="pres">
      <dgm:prSet presAssocID="{3347BF1C-9261-4C97-9689-05D6A64559E9}" presName="connectorText" presStyleLbl="sibTrans2D1" presStyleIdx="1" presStyleCnt="6"/>
      <dgm:spPr/>
    </dgm:pt>
    <dgm:pt modelId="{44C02AFB-815C-4AD9-AD73-7E720A383FC8}" type="pres">
      <dgm:prSet presAssocID="{3672AA78-D007-44AD-9CD0-EBFC1DABA4E7}" presName="node" presStyleLbl="node1" presStyleIdx="2" presStyleCnt="7" custScaleX="162684">
        <dgm:presLayoutVars>
          <dgm:bulletEnabled val="1"/>
        </dgm:presLayoutVars>
      </dgm:prSet>
      <dgm:spPr/>
    </dgm:pt>
    <dgm:pt modelId="{33E305A7-EBAA-44A0-B2B2-98DCA31147AB}" type="pres">
      <dgm:prSet presAssocID="{7740FDF3-D5B1-4533-9FD2-64010B7AFB29}" presName="sibTrans" presStyleLbl="sibTrans2D1" presStyleIdx="2" presStyleCnt="6"/>
      <dgm:spPr/>
    </dgm:pt>
    <dgm:pt modelId="{AF07611C-8FDA-46A1-BC4A-115ABC57CF89}" type="pres">
      <dgm:prSet presAssocID="{7740FDF3-D5B1-4533-9FD2-64010B7AFB29}" presName="connectorText" presStyleLbl="sibTrans2D1" presStyleIdx="2" presStyleCnt="6"/>
      <dgm:spPr/>
    </dgm:pt>
    <dgm:pt modelId="{33D2CDEB-FB56-40F0-BB3C-3CC246AA73C5}" type="pres">
      <dgm:prSet presAssocID="{D56A87CA-1F9F-4549-96DE-576534F31C49}" presName="node" presStyleLbl="node1" presStyleIdx="3" presStyleCnt="7" custScaleX="162684">
        <dgm:presLayoutVars>
          <dgm:bulletEnabled val="1"/>
        </dgm:presLayoutVars>
      </dgm:prSet>
      <dgm:spPr/>
    </dgm:pt>
    <dgm:pt modelId="{6DB9866E-DDA6-49C0-AE5F-973E4EEB4985}" type="pres">
      <dgm:prSet presAssocID="{51BC5C75-1703-4310-AB34-3BEE5D70E7D4}" presName="sibTrans" presStyleLbl="sibTrans2D1" presStyleIdx="3" presStyleCnt="6"/>
      <dgm:spPr/>
    </dgm:pt>
    <dgm:pt modelId="{C76195EF-95F5-4075-AB36-717381E5B4D0}" type="pres">
      <dgm:prSet presAssocID="{51BC5C75-1703-4310-AB34-3BEE5D70E7D4}" presName="connectorText" presStyleLbl="sibTrans2D1" presStyleIdx="3" presStyleCnt="6"/>
      <dgm:spPr/>
    </dgm:pt>
    <dgm:pt modelId="{0E2607AC-EFDD-46D2-A5B6-FD13C2AD3DBA}" type="pres">
      <dgm:prSet presAssocID="{B80E6751-B8FC-4284-8429-E3FA361E14D2}" presName="node" presStyleLbl="node1" presStyleIdx="4" presStyleCnt="7" custScaleX="169279" custScaleY="171889">
        <dgm:presLayoutVars>
          <dgm:bulletEnabled val="1"/>
        </dgm:presLayoutVars>
      </dgm:prSet>
      <dgm:spPr/>
    </dgm:pt>
    <dgm:pt modelId="{24E04123-937F-4EB3-A30C-FF6E6861E268}" type="pres">
      <dgm:prSet presAssocID="{6B6E404A-B1D8-447E-ABCC-AB6EE50D3564}" presName="sibTrans" presStyleLbl="sibTrans2D1" presStyleIdx="4" presStyleCnt="6"/>
      <dgm:spPr/>
    </dgm:pt>
    <dgm:pt modelId="{52E68AA5-FBF6-433D-BE98-1A748129DF90}" type="pres">
      <dgm:prSet presAssocID="{6B6E404A-B1D8-447E-ABCC-AB6EE50D3564}" presName="connectorText" presStyleLbl="sibTrans2D1" presStyleIdx="4" presStyleCnt="6"/>
      <dgm:spPr/>
    </dgm:pt>
    <dgm:pt modelId="{41493DBB-C6BB-441F-93A2-FB9FC16DB85A}" type="pres">
      <dgm:prSet presAssocID="{3DBD9D2F-4C2B-4DF7-A839-0B528211F5F7}" presName="node" presStyleLbl="node1" presStyleIdx="5" presStyleCnt="7" custScaleX="162684">
        <dgm:presLayoutVars>
          <dgm:bulletEnabled val="1"/>
        </dgm:presLayoutVars>
      </dgm:prSet>
      <dgm:spPr/>
    </dgm:pt>
    <dgm:pt modelId="{3303F9E1-5569-4D29-AB57-C597B3548ADA}" type="pres">
      <dgm:prSet presAssocID="{9D781364-A8CC-4ED0-8291-9D1052D0A7B7}" presName="sibTrans" presStyleLbl="sibTrans2D1" presStyleIdx="5" presStyleCnt="6"/>
      <dgm:spPr/>
    </dgm:pt>
    <dgm:pt modelId="{62C35BA5-CAED-4B19-A2B5-808521BE771A}" type="pres">
      <dgm:prSet presAssocID="{9D781364-A8CC-4ED0-8291-9D1052D0A7B7}" presName="connectorText" presStyleLbl="sibTrans2D1" presStyleIdx="5" presStyleCnt="6"/>
      <dgm:spPr/>
    </dgm:pt>
    <dgm:pt modelId="{D8911E77-7E9F-47A3-9880-451F06FE0A23}" type="pres">
      <dgm:prSet presAssocID="{D27E9BB0-729B-461B-B78E-B4E574796D65}" presName="node" presStyleLbl="node1" presStyleIdx="6" presStyleCnt="7" custScaleX="163233">
        <dgm:presLayoutVars>
          <dgm:bulletEnabled val="1"/>
        </dgm:presLayoutVars>
      </dgm:prSet>
      <dgm:spPr/>
    </dgm:pt>
  </dgm:ptLst>
  <dgm:cxnLst>
    <dgm:cxn modelId="{AF474B12-ED6E-4D24-AB71-32CDF0AAED21}" type="presOf" srcId="{C3701F77-AE50-400B-A3E8-7FAEAF7CF9D7}" destId="{A5EFCB4D-76FA-4208-8606-909236FF04A4}" srcOrd="0" destOrd="0" presId="urn:microsoft.com/office/officeart/2005/8/layout/process2"/>
    <dgm:cxn modelId="{E5A0E121-6FA4-41B5-B82A-1A25D93FEDFF}" type="presOf" srcId="{3672AA78-D007-44AD-9CD0-EBFC1DABA4E7}" destId="{44C02AFB-815C-4AD9-AD73-7E720A383FC8}" srcOrd="0" destOrd="0" presId="urn:microsoft.com/office/officeart/2005/8/layout/process2"/>
    <dgm:cxn modelId="{5DB61423-FE8F-40E9-B6A1-FB92EF41B776}" srcId="{422216A4-A973-4284-BB57-AE041358ED77}" destId="{D56A87CA-1F9F-4549-96DE-576534F31C49}" srcOrd="3" destOrd="0" parTransId="{FB638895-A91E-4536-AB8E-2A267B14D6DF}" sibTransId="{51BC5C75-1703-4310-AB34-3BEE5D70E7D4}"/>
    <dgm:cxn modelId="{A41B0135-6FB2-4714-9539-CB25349B481E}" type="presOf" srcId="{7740FDF3-D5B1-4533-9FD2-64010B7AFB29}" destId="{AF07611C-8FDA-46A1-BC4A-115ABC57CF89}" srcOrd="1" destOrd="0" presId="urn:microsoft.com/office/officeart/2005/8/layout/process2"/>
    <dgm:cxn modelId="{D1F82B3B-5CEC-4D28-B8C6-ED0BBAE2E5E8}" type="presOf" srcId="{B80E6751-B8FC-4284-8429-E3FA361E14D2}" destId="{0E2607AC-EFDD-46D2-A5B6-FD13C2AD3DBA}" srcOrd="0" destOrd="0" presId="urn:microsoft.com/office/officeart/2005/8/layout/process2"/>
    <dgm:cxn modelId="{B9E95B3B-C39D-4BAE-911B-2F64BE753381}" type="presOf" srcId="{3DBD9D2F-4C2B-4DF7-A839-0B528211F5F7}" destId="{41493DBB-C6BB-441F-93A2-FB9FC16DB85A}" srcOrd="0" destOrd="0" presId="urn:microsoft.com/office/officeart/2005/8/layout/process2"/>
    <dgm:cxn modelId="{5BF1043D-9069-4710-9519-1028F1916D6F}" type="presOf" srcId="{3347BF1C-9261-4C97-9689-05D6A64559E9}" destId="{C6954AA5-FDCE-4EDA-8AB1-EF95B25B0760}" srcOrd="1" destOrd="0" presId="urn:microsoft.com/office/officeart/2005/8/layout/process2"/>
    <dgm:cxn modelId="{6BD5F85B-F392-4F49-BB8D-850E0C37FDAA}" type="presOf" srcId="{6B6E404A-B1D8-447E-ABCC-AB6EE50D3564}" destId="{52E68AA5-FBF6-433D-BE98-1A748129DF90}" srcOrd="1" destOrd="0" presId="urn:microsoft.com/office/officeart/2005/8/layout/process2"/>
    <dgm:cxn modelId="{EAE7C55F-2299-41CA-8A58-8E212AE3191B}" srcId="{422216A4-A973-4284-BB57-AE041358ED77}" destId="{3672AA78-D007-44AD-9CD0-EBFC1DABA4E7}" srcOrd="2" destOrd="0" parTransId="{B980C7B8-C320-4371-AD8E-5744C4E8CABE}" sibTransId="{7740FDF3-D5B1-4533-9FD2-64010B7AFB29}"/>
    <dgm:cxn modelId="{FB29BA67-3305-4A5F-A2AD-D966A54D8593}" type="presOf" srcId="{6B6E404A-B1D8-447E-ABCC-AB6EE50D3564}" destId="{24E04123-937F-4EB3-A30C-FF6E6861E268}" srcOrd="0" destOrd="0" presId="urn:microsoft.com/office/officeart/2005/8/layout/process2"/>
    <dgm:cxn modelId="{6C4B6B51-BB4B-4871-9F5C-B734313CAF29}" srcId="{422216A4-A973-4284-BB57-AE041358ED77}" destId="{D27E9BB0-729B-461B-B78E-B4E574796D65}" srcOrd="6" destOrd="0" parTransId="{31114D38-1F21-46FA-BAFD-2B4E881FE431}" sibTransId="{A0EC49DE-F69A-494B-9411-A35B996674D9}"/>
    <dgm:cxn modelId="{77207D72-4C99-4904-B9CF-872CEC35479D}" type="presOf" srcId="{CD731320-7892-4940-A0A5-A6F4B2E5C83C}" destId="{6A1E14D9-22A6-4FAC-9CF4-314F54296530}" srcOrd="0" destOrd="0" presId="urn:microsoft.com/office/officeart/2005/8/layout/process2"/>
    <dgm:cxn modelId="{8FE56176-5C56-46A7-BCC3-7F5931DABECA}" type="presOf" srcId="{7740FDF3-D5B1-4533-9FD2-64010B7AFB29}" destId="{33E305A7-EBAA-44A0-B2B2-98DCA31147AB}" srcOrd="0" destOrd="0" presId="urn:microsoft.com/office/officeart/2005/8/layout/process2"/>
    <dgm:cxn modelId="{CE8B1578-F356-443D-B703-3BE8D7615A18}" srcId="{422216A4-A973-4284-BB57-AE041358ED77}" destId="{3DBD9D2F-4C2B-4DF7-A839-0B528211F5F7}" srcOrd="5" destOrd="0" parTransId="{17D954BD-60A6-42EE-88FF-05B3464FE6AF}" sibTransId="{9D781364-A8CC-4ED0-8291-9D1052D0A7B7}"/>
    <dgm:cxn modelId="{ECAA627A-0375-40D1-81E0-BBA4D53277FE}" type="presOf" srcId="{51BC5C75-1703-4310-AB34-3BEE5D70E7D4}" destId="{6DB9866E-DDA6-49C0-AE5F-973E4EEB4985}" srcOrd="0" destOrd="0" presId="urn:microsoft.com/office/officeart/2005/8/layout/process2"/>
    <dgm:cxn modelId="{933BDE80-9167-4A70-BEC1-E0A2C78C03EF}" type="presOf" srcId="{D6BC4E05-CEE3-4A69-A479-374D0B1C3C9F}" destId="{489B9846-D4EE-40B3-A9D0-9A85896AF4FD}" srcOrd="0" destOrd="0" presId="urn:microsoft.com/office/officeart/2005/8/layout/process2"/>
    <dgm:cxn modelId="{D8D21D89-C1C4-47AD-9875-5C5083A490BF}" type="presOf" srcId="{CD731320-7892-4940-A0A5-A6F4B2E5C83C}" destId="{DE721E53-DA01-4E0C-A4E4-F6307A17BC3E}" srcOrd="1" destOrd="0" presId="urn:microsoft.com/office/officeart/2005/8/layout/process2"/>
    <dgm:cxn modelId="{08AEA78F-D30B-493B-9501-8D5A57DF0D09}" srcId="{422216A4-A973-4284-BB57-AE041358ED77}" destId="{B80E6751-B8FC-4284-8429-E3FA361E14D2}" srcOrd="4" destOrd="0" parTransId="{369879FA-E7F0-45E8-8B71-66125DD0BA7F}" sibTransId="{6B6E404A-B1D8-447E-ABCC-AB6EE50D3564}"/>
    <dgm:cxn modelId="{EBC6C2A7-6D3F-45EE-ACE9-386978811D9E}" srcId="{422216A4-A973-4284-BB57-AE041358ED77}" destId="{C3701F77-AE50-400B-A3E8-7FAEAF7CF9D7}" srcOrd="1" destOrd="0" parTransId="{D9FC0985-8F20-46CC-ADFD-EB95A0C4C1BE}" sibTransId="{3347BF1C-9261-4C97-9689-05D6A64559E9}"/>
    <dgm:cxn modelId="{1901CEA7-59DE-4AB6-979C-9DD25E5DA9DE}" type="presOf" srcId="{D56A87CA-1F9F-4549-96DE-576534F31C49}" destId="{33D2CDEB-FB56-40F0-BB3C-3CC246AA73C5}" srcOrd="0" destOrd="0" presId="urn:microsoft.com/office/officeart/2005/8/layout/process2"/>
    <dgm:cxn modelId="{81AC5AC9-4390-4CAE-B9F0-FC09F4EB91FC}" type="presOf" srcId="{51BC5C75-1703-4310-AB34-3BEE5D70E7D4}" destId="{C76195EF-95F5-4075-AB36-717381E5B4D0}" srcOrd="1" destOrd="0" presId="urn:microsoft.com/office/officeart/2005/8/layout/process2"/>
    <dgm:cxn modelId="{1B57AECE-8775-4478-A8BF-A23C83045057}" type="presOf" srcId="{9D781364-A8CC-4ED0-8291-9D1052D0A7B7}" destId="{3303F9E1-5569-4D29-AB57-C597B3548ADA}" srcOrd="0" destOrd="0" presId="urn:microsoft.com/office/officeart/2005/8/layout/process2"/>
    <dgm:cxn modelId="{5844D3D8-6DE1-4FA0-B273-DB7F9FE0A4C4}" type="presOf" srcId="{9D781364-A8CC-4ED0-8291-9D1052D0A7B7}" destId="{62C35BA5-CAED-4B19-A2B5-808521BE771A}" srcOrd="1" destOrd="0" presId="urn:microsoft.com/office/officeart/2005/8/layout/process2"/>
    <dgm:cxn modelId="{D6337CD9-20B1-40F9-A381-C906C2EAF4B6}" type="presOf" srcId="{422216A4-A973-4284-BB57-AE041358ED77}" destId="{5D82C78D-12CA-4C7B-90AE-9B3054BB02E7}" srcOrd="0" destOrd="0" presId="urn:microsoft.com/office/officeart/2005/8/layout/process2"/>
    <dgm:cxn modelId="{50081BED-BF11-43CB-BA4F-E53C09C28A62}" type="presOf" srcId="{3347BF1C-9261-4C97-9689-05D6A64559E9}" destId="{C9B92A2F-E460-4149-9FCC-A64D8D054803}" srcOrd="0" destOrd="0" presId="urn:microsoft.com/office/officeart/2005/8/layout/process2"/>
    <dgm:cxn modelId="{335B5FED-0CEF-402A-B6FA-C3E5794BF634}" type="presOf" srcId="{D27E9BB0-729B-461B-B78E-B4E574796D65}" destId="{D8911E77-7E9F-47A3-9880-451F06FE0A23}" srcOrd="0" destOrd="0" presId="urn:microsoft.com/office/officeart/2005/8/layout/process2"/>
    <dgm:cxn modelId="{B146E9F0-C65E-42EC-9476-0BEFF99E6670}" srcId="{422216A4-A973-4284-BB57-AE041358ED77}" destId="{D6BC4E05-CEE3-4A69-A479-374D0B1C3C9F}" srcOrd="0" destOrd="0" parTransId="{CAD0E446-DFDD-401D-BE2D-93EB0E890F11}" sibTransId="{CD731320-7892-4940-A0A5-A6F4B2E5C83C}"/>
    <dgm:cxn modelId="{A57F9CF5-3C20-4BF9-9544-6F70D27F8D46}" type="presParOf" srcId="{5D82C78D-12CA-4C7B-90AE-9B3054BB02E7}" destId="{489B9846-D4EE-40B3-A9D0-9A85896AF4FD}" srcOrd="0" destOrd="0" presId="urn:microsoft.com/office/officeart/2005/8/layout/process2"/>
    <dgm:cxn modelId="{996B6712-F7D7-44E3-8C0B-E5CEFED4189E}" type="presParOf" srcId="{5D82C78D-12CA-4C7B-90AE-9B3054BB02E7}" destId="{6A1E14D9-22A6-4FAC-9CF4-314F54296530}" srcOrd="1" destOrd="0" presId="urn:microsoft.com/office/officeart/2005/8/layout/process2"/>
    <dgm:cxn modelId="{A603478F-5F9F-4AFA-BFA7-57D12333F9EC}" type="presParOf" srcId="{6A1E14D9-22A6-4FAC-9CF4-314F54296530}" destId="{DE721E53-DA01-4E0C-A4E4-F6307A17BC3E}" srcOrd="0" destOrd="0" presId="urn:microsoft.com/office/officeart/2005/8/layout/process2"/>
    <dgm:cxn modelId="{4E1EE272-65D6-4301-8B20-0E21DB2A7F55}" type="presParOf" srcId="{5D82C78D-12CA-4C7B-90AE-9B3054BB02E7}" destId="{A5EFCB4D-76FA-4208-8606-909236FF04A4}" srcOrd="2" destOrd="0" presId="urn:microsoft.com/office/officeart/2005/8/layout/process2"/>
    <dgm:cxn modelId="{869349FC-6A2F-4041-9994-CD3C217B0B44}" type="presParOf" srcId="{5D82C78D-12CA-4C7B-90AE-9B3054BB02E7}" destId="{C9B92A2F-E460-4149-9FCC-A64D8D054803}" srcOrd="3" destOrd="0" presId="urn:microsoft.com/office/officeart/2005/8/layout/process2"/>
    <dgm:cxn modelId="{65009EF6-4016-4E79-99AF-E90788668BB4}" type="presParOf" srcId="{C9B92A2F-E460-4149-9FCC-A64D8D054803}" destId="{C6954AA5-FDCE-4EDA-8AB1-EF95B25B0760}" srcOrd="0" destOrd="0" presId="urn:microsoft.com/office/officeart/2005/8/layout/process2"/>
    <dgm:cxn modelId="{DCB0E3F1-B6BA-489D-95D4-BD85A6779D7E}" type="presParOf" srcId="{5D82C78D-12CA-4C7B-90AE-9B3054BB02E7}" destId="{44C02AFB-815C-4AD9-AD73-7E720A383FC8}" srcOrd="4" destOrd="0" presId="urn:microsoft.com/office/officeart/2005/8/layout/process2"/>
    <dgm:cxn modelId="{99BECA01-F88A-4510-AE9C-F2DC3A11BF5E}" type="presParOf" srcId="{5D82C78D-12CA-4C7B-90AE-9B3054BB02E7}" destId="{33E305A7-EBAA-44A0-B2B2-98DCA31147AB}" srcOrd="5" destOrd="0" presId="urn:microsoft.com/office/officeart/2005/8/layout/process2"/>
    <dgm:cxn modelId="{2517CFB1-87DD-4B2D-A895-81609483969E}" type="presParOf" srcId="{33E305A7-EBAA-44A0-B2B2-98DCA31147AB}" destId="{AF07611C-8FDA-46A1-BC4A-115ABC57CF89}" srcOrd="0" destOrd="0" presId="urn:microsoft.com/office/officeart/2005/8/layout/process2"/>
    <dgm:cxn modelId="{BADA256C-81B9-4E55-BA87-21D57796A525}" type="presParOf" srcId="{5D82C78D-12CA-4C7B-90AE-9B3054BB02E7}" destId="{33D2CDEB-FB56-40F0-BB3C-3CC246AA73C5}" srcOrd="6" destOrd="0" presId="urn:microsoft.com/office/officeart/2005/8/layout/process2"/>
    <dgm:cxn modelId="{EC2CB9DE-1AA9-4BC2-B7D6-A4C5E1D0BD38}" type="presParOf" srcId="{5D82C78D-12CA-4C7B-90AE-9B3054BB02E7}" destId="{6DB9866E-DDA6-49C0-AE5F-973E4EEB4985}" srcOrd="7" destOrd="0" presId="urn:microsoft.com/office/officeart/2005/8/layout/process2"/>
    <dgm:cxn modelId="{3A068EB4-BC74-4882-ABE6-8795727FA3E6}" type="presParOf" srcId="{6DB9866E-DDA6-49C0-AE5F-973E4EEB4985}" destId="{C76195EF-95F5-4075-AB36-717381E5B4D0}" srcOrd="0" destOrd="0" presId="urn:microsoft.com/office/officeart/2005/8/layout/process2"/>
    <dgm:cxn modelId="{97C6F41E-14AB-421E-A9E6-E2B9659B3980}" type="presParOf" srcId="{5D82C78D-12CA-4C7B-90AE-9B3054BB02E7}" destId="{0E2607AC-EFDD-46D2-A5B6-FD13C2AD3DBA}" srcOrd="8" destOrd="0" presId="urn:microsoft.com/office/officeart/2005/8/layout/process2"/>
    <dgm:cxn modelId="{A0550615-18C6-4B69-9668-413F1405BE58}" type="presParOf" srcId="{5D82C78D-12CA-4C7B-90AE-9B3054BB02E7}" destId="{24E04123-937F-4EB3-A30C-FF6E6861E268}" srcOrd="9" destOrd="0" presId="urn:microsoft.com/office/officeart/2005/8/layout/process2"/>
    <dgm:cxn modelId="{4E8BFF1E-A98D-4ADE-8961-A33C14C91CF2}" type="presParOf" srcId="{24E04123-937F-4EB3-A30C-FF6E6861E268}" destId="{52E68AA5-FBF6-433D-BE98-1A748129DF90}" srcOrd="0" destOrd="0" presId="urn:microsoft.com/office/officeart/2005/8/layout/process2"/>
    <dgm:cxn modelId="{252DC7EC-27D1-4E5A-A775-390C151AE0AE}" type="presParOf" srcId="{5D82C78D-12CA-4C7B-90AE-9B3054BB02E7}" destId="{41493DBB-C6BB-441F-93A2-FB9FC16DB85A}" srcOrd="10" destOrd="0" presId="urn:microsoft.com/office/officeart/2005/8/layout/process2"/>
    <dgm:cxn modelId="{83C3E457-56A9-4A90-AD7A-8769FC2E98EF}" type="presParOf" srcId="{5D82C78D-12CA-4C7B-90AE-9B3054BB02E7}" destId="{3303F9E1-5569-4D29-AB57-C597B3548ADA}" srcOrd="11" destOrd="0" presId="urn:microsoft.com/office/officeart/2005/8/layout/process2"/>
    <dgm:cxn modelId="{58AFF6D4-803E-4AB3-BA55-A0A2DAC6B608}" type="presParOf" srcId="{3303F9E1-5569-4D29-AB57-C597B3548ADA}" destId="{62C35BA5-CAED-4B19-A2B5-808521BE771A}" srcOrd="0" destOrd="0" presId="urn:microsoft.com/office/officeart/2005/8/layout/process2"/>
    <dgm:cxn modelId="{0F7D9B4A-89F6-4B29-AD2D-EB7F68346D33}" type="presParOf" srcId="{5D82C78D-12CA-4C7B-90AE-9B3054BB02E7}" destId="{D8911E77-7E9F-47A3-9880-451F06FE0A23}" srcOrd="12"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2216A4-A973-4284-BB57-AE041358ED77}" type="doc">
      <dgm:prSet loTypeId="urn:microsoft.com/office/officeart/2005/8/layout/hChevron3" loCatId="process" qsTypeId="urn:microsoft.com/office/officeart/2005/8/quickstyle/simple1" qsCatId="simple" csTypeId="urn:microsoft.com/office/officeart/2005/8/colors/accent0_2" csCatId="mainScheme" phldr="1"/>
      <dgm:spPr/>
    </dgm:pt>
    <dgm:pt modelId="{D6BC4E05-CEE3-4A69-A479-374D0B1C3C9F}">
      <dgm:prSet phldrT="[Texto]"/>
      <dgm:spPr/>
      <dgm:t>
        <a:bodyPr/>
        <a:lstStyle/>
        <a:p>
          <a:r>
            <a:rPr lang="en-US" dirty="0"/>
            <a:t>Load the two datasets</a:t>
          </a:r>
          <a:endParaRPr lang="es-ES" dirty="0"/>
        </a:p>
      </dgm:t>
    </dgm:pt>
    <dgm:pt modelId="{CAD0E446-DFDD-401D-BE2D-93EB0E890F11}" type="parTrans" cxnId="{B146E9F0-C65E-42EC-9476-0BEFF99E6670}">
      <dgm:prSet/>
      <dgm:spPr/>
      <dgm:t>
        <a:bodyPr/>
        <a:lstStyle/>
        <a:p>
          <a:endParaRPr lang="es-ES"/>
        </a:p>
      </dgm:t>
    </dgm:pt>
    <dgm:pt modelId="{CD731320-7892-4940-A0A5-A6F4B2E5C83C}" type="sibTrans" cxnId="{B146E9F0-C65E-42EC-9476-0BEFF99E6670}">
      <dgm:prSet/>
      <dgm:spPr/>
      <dgm:t>
        <a:bodyPr/>
        <a:lstStyle/>
        <a:p>
          <a:endParaRPr lang="es-ES"/>
        </a:p>
      </dgm:t>
    </dgm:pt>
    <dgm:pt modelId="{C3701F77-AE50-400B-A3E8-7FAEAF7CF9D7}">
      <dgm:prSet/>
      <dgm:spPr/>
      <dgm:t>
        <a:bodyPr/>
        <a:lstStyle/>
        <a:p>
          <a:r>
            <a:rPr lang="en-US" dirty="0"/>
            <a:t>Transform it as features (X) and target (Y) data with Pandas and NumPy</a:t>
          </a:r>
        </a:p>
      </dgm:t>
    </dgm:pt>
    <dgm:pt modelId="{D9FC0985-8F20-46CC-ADFD-EB95A0C4C1BE}" type="parTrans" cxnId="{EBC6C2A7-6D3F-45EE-ACE9-386978811D9E}">
      <dgm:prSet/>
      <dgm:spPr/>
      <dgm:t>
        <a:bodyPr/>
        <a:lstStyle/>
        <a:p>
          <a:endParaRPr lang="es-ES"/>
        </a:p>
      </dgm:t>
    </dgm:pt>
    <dgm:pt modelId="{3347BF1C-9261-4C97-9689-05D6A64559E9}" type="sibTrans" cxnId="{EBC6C2A7-6D3F-45EE-ACE9-386978811D9E}">
      <dgm:prSet/>
      <dgm:spPr/>
      <dgm:t>
        <a:bodyPr/>
        <a:lstStyle/>
        <a:p>
          <a:endParaRPr lang="es-ES"/>
        </a:p>
      </dgm:t>
    </dgm:pt>
    <dgm:pt modelId="{3672AA78-D007-44AD-9CD0-EBFC1DABA4E7}">
      <dgm:prSet/>
      <dgm:spPr/>
      <dgm:t>
        <a:bodyPr/>
        <a:lstStyle/>
        <a:p>
          <a:r>
            <a:rPr lang="en-US" dirty="0"/>
            <a:t>Standardize X with </a:t>
          </a:r>
          <a:r>
            <a:rPr lang="en-US" dirty="0" err="1"/>
            <a:t>StandardScaler</a:t>
          </a:r>
          <a:endParaRPr lang="en-US" dirty="0"/>
        </a:p>
      </dgm:t>
    </dgm:pt>
    <dgm:pt modelId="{B980C7B8-C320-4371-AD8E-5744C4E8CABE}" type="parTrans" cxnId="{EAE7C55F-2299-41CA-8A58-8E212AE3191B}">
      <dgm:prSet/>
      <dgm:spPr/>
      <dgm:t>
        <a:bodyPr/>
        <a:lstStyle/>
        <a:p>
          <a:endParaRPr lang="es-ES"/>
        </a:p>
      </dgm:t>
    </dgm:pt>
    <dgm:pt modelId="{7740FDF3-D5B1-4533-9FD2-64010B7AFB29}" type="sibTrans" cxnId="{EAE7C55F-2299-41CA-8A58-8E212AE3191B}">
      <dgm:prSet/>
      <dgm:spPr/>
      <dgm:t>
        <a:bodyPr/>
        <a:lstStyle/>
        <a:p>
          <a:endParaRPr lang="es-ES"/>
        </a:p>
      </dgm:t>
    </dgm:pt>
    <dgm:pt modelId="{D56A87CA-1F9F-4549-96DE-576534F31C49}">
      <dgm:prSet/>
      <dgm:spPr/>
      <dgm:t>
        <a:bodyPr/>
        <a:lstStyle/>
        <a:p>
          <a:r>
            <a:rPr lang="en-US" dirty="0"/>
            <a:t>Split data into training and test data sets</a:t>
          </a:r>
        </a:p>
      </dgm:t>
    </dgm:pt>
    <dgm:pt modelId="{FB638895-A91E-4536-AB8E-2A267B14D6DF}" type="parTrans" cxnId="{5DB61423-FE8F-40E9-B6A1-FB92EF41B776}">
      <dgm:prSet/>
      <dgm:spPr/>
      <dgm:t>
        <a:bodyPr/>
        <a:lstStyle/>
        <a:p>
          <a:endParaRPr lang="es-ES"/>
        </a:p>
      </dgm:t>
    </dgm:pt>
    <dgm:pt modelId="{51BC5C75-1703-4310-AB34-3BEE5D70E7D4}" type="sibTrans" cxnId="{5DB61423-FE8F-40E9-B6A1-FB92EF41B776}">
      <dgm:prSet/>
      <dgm:spPr/>
      <dgm:t>
        <a:bodyPr/>
        <a:lstStyle/>
        <a:p>
          <a:endParaRPr lang="es-ES"/>
        </a:p>
      </dgm:t>
    </dgm:pt>
    <dgm:pt modelId="{B80E6751-B8FC-4284-8429-E3FA361E14D2}">
      <dgm:prSet/>
      <dgm:spPr/>
      <dgm:t>
        <a:bodyPr/>
        <a:lstStyle/>
        <a:p>
          <a:r>
            <a:rPr lang="en-US" dirty="0"/>
            <a:t>Create the Machine Learning model to study and parameters</a:t>
          </a:r>
        </a:p>
      </dgm:t>
    </dgm:pt>
    <dgm:pt modelId="{369879FA-E7F0-45E8-8B71-66125DD0BA7F}" type="parTrans" cxnId="{08AEA78F-D30B-493B-9501-8D5A57DF0D09}">
      <dgm:prSet/>
      <dgm:spPr/>
      <dgm:t>
        <a:bodyPr/>
        <a:lstStyle/>
        <a:p>
          <a:endParaRPr lang="es-ES"/>
        </a:p>
      </dgm:t>
    </dgm:pt>
    <dgm:pt modelId="{6B6E404A-B1D8-447E-ABCC-AB6EE50D3564}" type="sibTrans" cxnId="{08AEA78F-D30B-493B-9501-8D5A57DF0D09}">
      <dgm:prSet/>
      <dgm:spPr/>
      <dgm:t>
        <a:bodyPr/>
        <a:lstStyle/>
        <a:p>
          <a:endParaRPr lang="es-ES"/>
        </a:p>
      </dgm:t>
    </dgm:pt>
    <dgm:pt modelId="{3DBD9D2F-4C2B-4DF7-A839-0B528211F5F7}">
      <dgm:prSet/>
      <dgm:spPr/>
      <dgm:t>
        <a:bodyPr/>
        <a:lstStyle/>
        <a:p>
          <a:r>
            <a:rPr lang="en-US" dirty="0"/>
            <a:t>Create </a:t>
          </a:r>
          <a:r>
            <a:rPr lang="en-US" dirty="0" err="1"/>
            <a:t>GridSearchCV</a:t>
          </a:r>
          <a:r>
            <a:rPr lang="en-US" dirty="0"/>
            <a:t> with the model and parameters</a:t>
          </a:r>
        </a:p>
      </dgm:t>
    </dgm:pt>
    <dgm:pt modelId="{17D954BD-60A6-42EE-88FF-05B3464FE6AF}" type="parTrans" cxnId="{CE8B1578-F356-443D-B703-3BE8D7615A18}">
      <dgm:prSet/>
      <dgm:spPr/>
      <dgm:t>
        <a:bodyPr/>
        <a:lstStyle/>
        <a:p>
          <a:endParaRPr lang="es-ES"/>
        </a:p>
      </dgm:t>
    </dgm:pt>
    <dgm:pt modelId="{9D781364-A8CC-4ED0-8291-9D1052D0A7B7}" type="sibTrans" cxnId="{CE8B1578-F356-443D-B703-3BE8D7615A18}">
      <dgm:prSet/>
      <dgm:spPr/>
      <dgm:t>
        <a:bodyPr/>
        <a:lstStyle/>
        <a:p>
          <a:endParaRPr lang="es-ES"/>
        </a:p>
      </dgm:t>
    </dgm:pt>
    <dgm:pt modelId="{D27E9BB0-729B-461B-B78E-B4E574796D65}">
      <dgm:prSet/>
      <dgm:spPr/>
      <dgm:t>
        <a:bodyPr/>
        <a:lstStyle/>
        <a:p>
          <a:r>
            <a:rPr lang="en-US" dirty="0"/>
            <a:t>Fit the model with training sets</a:t>
          </a:r>
        </a:p>
      </dgm:t>
    </dgm:pt>
    <dgm:pt modelId="{31114D38-1F21-46FA-BAFD-2B4E881FE431}" type="parTrans" cxnId="{6C4B6B51-BB4B-4871-9F5C-B734313CAF29}">
      <dgm:prSet/>
      <dgm:spPr/>
      <dgm:t>
        <a:bodyPr/>
        <a:lstStyle/>
        <a:p>
          <a:endParaRPr lang="es-ES"/>
        </a:p>
      </dgm:t>
    </dgm:pt>
    <dgm:pt modelId="{A0EC49DE-F69A-494B-9411-A35B996674D9}" type="sibTrans" cxnId="{6C4B6B51-BB4B-4871-9F5C-B734313CAF29}">
      <dgm:prSet/>
      <dgm:spPr/>
      <dgm:t>
        <a:bodyPr/>
        <a:lstStyle/>
        <a:p>
          <a:endParaRPr lang="es-ES"/>
        </a:p>
      </dgm:t>
    </dgm:pt>
    <dgm:pt modelId="{0ED2AC90-32A7-49E6-A8A0-124685027CF2}" type="pres">
      <dgm:prSet presAssocID="{422216A4-A973-4284-BB57-AE041358ED77}" presName="Name0" presStyleCnt="0">
        <dgm:presLayoutVars>
          <dgm:dir/>
          <dgm:resizeHandles val="exact"/>
        </dgm:presLayoutVars>
      </dgm:prSet>
      <dgm:spPr/>
    </dgm:pt>
    <dgm:pt modelId="{44CDD32E-9584-4AEB-9CE2-A95D8A0F4A4E}" type="pres">
      <dgm:prSet presAssocID="{D6BC4E05-CEE3-4A69-A479-374D0B1C3C9F}" presName="parTxOnly" presStyleLbl="node1" presStyleIdx="0" presStyleCnt="7" custScaleX="70403">
        <dgm:presLayoutVars>
          <dgm:bulletEnabled val="1"/>
        </dgm:presLayoutVars>
      </dgm:prSet>
      <dgm:spPr/>
    </dgm:pt>
    <dgm:pt modelId="{1019D7A4-4E86-4669-87F1-0E080A629C86}" type="pres">
      <dgm:prSet presAssocID="{CD731320-7892-4940-A0A5-A6F4B2E5C83C}" presName="parSpace" presStyleCnt="0"/>
      <dgm:spPr/>
    </dgm:pt>
    <dgm:pt modelId="{81D09420-FA55-4FE9-8E70-9B732FCDFFBC}" type="pres">
      <dgm:prSet presAssocID="{C3701F77-AE50-400B-A3E8-7FAEAF7CF9D7}" presName="parTxOnly" presStyleLbl="node1" presStyleIdx="1" presStyleCnt="7">
        <dgm:presLayoutVars>
          <dgm:bulletEnabled val="1"/>
        </dgm:presLayoutVars>
      </dgm:prSet>
      <dgm:spPr/>
    </dgm:pt>
    <dgm:pt modelId="{77BFF2C8-D23B-47B2-ACD8-A5D08691D56F}" type="pres">
      <dgm:prSet presAssocID="{3347BF1C-9261-4C97-9689-05D6A64559E9}" presName="parSpace" presStyleCnt="0"/>
      <dgm:spPr/>
    </dgm:pt>
    <dgm:pt modelId="{1B7ECB5D-E04F-4004-BA6D-5C5F4AB36D66}" type="pres">
      <dgm:prSet presAssocID="{3672AA78-D007-44AD-9CD0-EBFC1DABA4E7}" presName="parTxOnly" presStyleLbl="node1" presStyleIdx="2" presStyleCnt="7">
        <dgm:presLayoutVars>
          <dgm:bulletEnabled val="1"/>
        </dgm:presLayoutVars>
      </dgm:prSet>
      <dgm:spPr/>
    </dgm:pt>
    <dgm:pt modelId="{6AFF1F2F-C1B3-4764-807E-3694574001F9}" type="pres">
      <dgm:prSet presAssocID="{7740FDF3-D5B1-4533-9FD2-64010B7AFB29}" presName="parSpace" presStyleCnt="0"/>
      <dgm:spPr/>
    </dgm:pt>
    <dgm:pt modelId="{92F61CCE-778A-4C05-9525-8FAD442CF838}" type="pres">
      <dgm:prSet presAssocID="{D56A87CA-1F9F-4549-96DE-576534F31C49}" presName="parTxOnly" presStyleLbl="node1" presStyleIdx="3" presStyleCnt="7">
        <dgm:presLayoutVars>
          <dgm:bulletEnabled val="1"/>
        </dgm:presLayoutVars>
      </dgm:prSet>
      <dgm:spPr/>
    </dgm:pt>
    <dgm:pt modelId="{EB741BDF-5A67-49BC-A231-3F8FA3EC4B2F}" type="pres">
      <dgm:prSet presAssocID="{51BC5C75-1703-4310-AB34-3BEE5D70E7D4}" presName="parSpace" presStyleCnt="0"/>
      <dgm:spPr/>
    </dgm:pt>
    <dgm:pt modelId="{EF08B1D9-BA08-4883-AA7C-1200CE63948A}" type="pres">
      <dgm:prSet presAssocID="{B80E6751-B8FC-4284-8429-E3FA361E14D2}" presName="parTxOnly" presStyleLbl="node1" presStyleIdx="4" presStyleCnt="7">
        <dgm:presLayoutVars>
          <dgm:bulletEnabled val="1"/>
        </dgm:presLayoutVars>
      </dgm:prSet>
      <dgm:spPr/>
    </dgm:pt>
    <dgm:pt modelId="{64317EB5-CDB2-43A2-9108-650175B1502F}" type="pres">
      <dgm:prSet presAssocID="{6B6E404A-B1D8-447E-ABCC-AB6EE50D3564}" presName="parSpace" presStyleCnt="0"/>
      <dgm:spPr/>
    </dgm:pt>
    <dgm:pt modelId="{D1E5A43C-EA81-4283-9EFD-9149051767A0}" type="pres">
      <dgm:prSet presAssocID="{3DBD9D2F-4C2B-4DF7-A839-0B528211F5F7}" presName="parTxOnly" presStyleLbl="node1" presStyleIdx="5" presStyleCnt="7">
        <dgm:presLayoutVars>
          <dgm:bulletEnabled val="1"/>
        </dgm:presLayoutVars>
      </dgm:prSet>
      <dgm:spPr/>
    </dgm:pt>
    <dgm:pt modelId="{5154064A-DF5F-46E8-81EB-AF600503F42E}" type="pres">
      <dgm:prSet presAssocID="{9D781364-A8CC-4ED0-8291-9D1052D0A7B7}" presName="parSpace" presStyleCnt="0"/>
      <dgm:spPr/>
    </dgm:pt>
    <dgm:pt modelId="{A5070FBF-FC04-457A-9AEF-AA6AA169EA63}" type="pres">
      <dgm:prSet presAssocID="{D27E9BB0-729B-461B-B78E-B4E574796D65}" presName="parTxOnly" presStyleLbl="node1" presStyleIdx="6" presStyleCnt="7">
        <dgm:presLayoutVars>
          <dgm:bulletEnabled val="1"/>
        </dgm:presLayoutVars>
      </dgm:prSet>
      <dgm:spPr/>
    </dgm:pt>
  </dgm:ptLst>
  <dgm:cxnLst>
    <dgm:cxn modelId="{BA3B1418-193A-473B-8FA8-8CEC49FE0C8E}" type="presOf" srcId="{3DBD9D2F-4C2B-4DF7-A839-0B528211F5F7}" destId="{D1E5A43C-EA81-4283-9EFD-9149051767A0}" srcOrd="0" destOrd="0" presId="urn:microsoft.com/office/officeart/2005/8/layout/hChevron3"/>
    <dgm:cxn modelId="{5DB61423-FE8F-40E9-B6A1-FB92EF41B776}" srcId="{422216A4-A973-4284-BB57-AE041358ED77}" destId="{D56A87CA-1F9F-4549-96DE-576534F31C49}" srcOrd="3" destOrd="0" parTransId="{FB638895-A91E-4536-AB8E-2A267B14D6DF}" sibTransId="{51BC5C75-1703-4310-AB34-3BEE5D70E7D4}"/>
    <dgm:cxn modelId="{EAE7C55F-2299-41CA-8A58-8E212AE3191B}" srcId="{422216A4-A973-4284-BB57-AE041358ED77}" destId="{3672AA78-D007-44AD-9CD0-EBFC1DABA4E7}" srcOrd="2" destOrd="0" parTransId="{B980C7B8-C320-4371-AD8E-5744C4E8CABE}" sibTransId="{7740FDF3-D5B1-4533-9FD2-64010B7AFB29}"/>
    <dgm:cxn modelId="{C9995766-394B-4B4E-AB43-9BB57E4922DB}" type="presOf" srcId="{D27E9BB0-729B-461B-B78E-B4E574796D65}" destId="{A5070FBF-FC04-457A-9AEF-AA6AA169EA63}" srcOrd="0" destOrd="0" presId="urn:microsoft.com/office/officeart/2005/8/layout/hChevron3"/>
    <dgm:cxn modelId="{6C4B6B51-BB4B-4871-9F5C-B734313CAF29}" srcId="{422216A4-A973-4284-BB57-AE041358ED77}" destId="{D27E9BB0-729B-461B-B78E-B4E574796D65}" srcOrd="6" destOrd="0" parTransId="{31114D38-1F21-46FA-BAFD-2B4E881FE431}" sibTransId="{A0EC49DE-F69A-494B-9411-A35B996674D9}"/>
    <dgm:cxn modelId="{8C8C0C53-1019-469B-9CD7-374DEBAF8457}" type="presOf" srcId="{3672AA78-D007-44AD-9CD0-EBFC1DABA4E7}" destId="{1B7ECB5D-E04F-4004-BA6D-5C5F4AB36D66}" srcOrd="0" destOrd="0" presId="urn:microsoft.com/office/officeart/2005/8/layout/hChevron3"/>
    <dgm:cxn modelId="{CE8B1578-F356-443D-B703-3BE8D7615A18}" srcId="{422216A4-A973-4284-BB57-AE041358ED77}" destId="{3DBD9D2F-4C2B-4DF7-A839-0B528211F5F7}" srcOrd="5" destOrd="0" parTransId="{17D954BD-60A6-42EE-88FF-05B3464FE6AF}" sibTransId="{9D781364-A8CC-4ED0-8291-9D1052D0A7B7}"/>
    <dgm:cxn modelId="{08AEA78F-D30B-493B-9501-8D5A57DF0D09}" srcId="{422216A4-A973-4284-BB57-AE041358ED77}" destId="{B80E6751-B8FC-4284-8429-E3FA361E14D2}" srcOrd="4" destOrd="0" parTransId="{369879FA-E7F0-45E8-8B71-66125DD0BA7F}" sibTransId="{6B6E404A-B1D8-447E-ABCC-AB6EE50D3564}"/>
    <dgm:cxn modelId="{7448D59A-4C8F-4DEE-B460-E20A8EA92AFF}" type="presOf" srcId="{D6BC4E05-CEE3-4A69-A479-374D0B1C3C9F}" destId="{44CDD32E-9584-4AEB-9CE2-A95D8A0F4A4E}" srcOrd="0" destOrd="0" presId="urn:microsoft.com/office/officeart/2005/8/layout/hChevron3"/>
    <dgm:cxn modelId="{EBC6C2A7-6D3F-45EE-ACE9-386978811D9E}" srcId="{422216A4-A973-4284-BB57-AE041358ED77}" destId="{C3701F77-AE50-400B-A3E8-7FAEAF7CF9D7}" srcOrd="1" destOrd="0" parTransId="{D9FC0985-8F20-46CC-ADFD-EB95A0C4C1BE}" sibTransId="{3347BF1C-9261-4C97-9689-05D6A64559E9}"/>
    <dgm:cxn modelId="{EAA102B5-DF70-4A3E-876B-8DB9A599E824}" type="presOf" srcId="{422216A4-A973-4284-BB57-AE041358ED77}" destId="{0ED2AC90-32A7-49E6-A8A0-124685027CF2}" srcOrd="0" destOrd="0" presId="urn:microsoft.com/office/officeart/2005/8/layout/hChevron3"/>
    <dgm:cxn modelId="{E68A69BC-6B8F-443F-9132-34C56BA4A2F1}" type="presOf" srcId="{D56A87CA-1F9F-4549-96DE-576534F31C49}" destId="{92F61CCE-778A-4C05-9525-8FAD442CF838}" srcOrd="0" destOrd="0" presId="urn:microsoft.com/office/officeart/2005/8/layout/hChevron3"/>
    <dgm:cxn modelId="{02FEC1C3-0D6B-4109-80D1-8849A10E3FE3}" type="presOf" srcId="{C3701F77-AE50-400B-A3E8-7FAEAF7CF9D7}" destId="{81D09420-FA55-4FE9-8E70-9B732FCDFFBC}" srcOrd="0" destOrd="0" presId="urn:microsoft.com/office/officeart/2005/8/layout/hChevron3"/>
    <dgm:cxn modelId="{B146E9F0-C65E-42EC-9476-0BEFF99E6670}" srcId="{422216A4-A973-4284-BB57-AE041358ED77}" destId="{D6BC4E05-CEE3-4A69-A479-374D0B1C3C9F}" srcOrd="0" destOrd="0" parTransId="{CAD0E446-DFDD-401D-BE2D-93EB0E890F11}" sibTransId="{CD731320-7892-4940-A0A5-A6F4B2E5C83C}"/>
    <dgm:cxn modelId="{5FC64DF2-CB1B-4076-9319-57458617855C}" type="presOf" srcId="{B80E6751-B8FC-4284-8429-E3FA361E14D2}" destId="{EF08B1D9-BA08-4883-AA7C-1200CE63948A}" srcOrd="0" destOrd="0" presId="urn:microsoft.com/office/officeart/2005/8/layout/hChevron3"/>
    <dgm:cxn modelId="{BEE72BB2-8905-47C6-9489-BF618B2FFD97}" type="presParOf" srcId="{0ED2AC90-32A7-49E6-A8A0-124685027CF2}" destId="{44CDD32E-9584-4AEB-9CE2-A95D8A0F4A4E}" srcOrd="0" destOrd="0" presId="urn:microsoft.com/office/officeart/2005/8/layout/hChevron3"/>
    <dgm:cxn modelId="{C2C8FC2E-D0AC-4591-B46D-9CA04F7A64F1}" type="presParOf" srcId="{0ED2AC90-32A7-49E6-A8A0-124685027CF2}" destId="{1019D7A4-4E86-4669-87F1-0E080A629C86}" srcOrd="1" destOrd="0" presId="urn:microsoft.com/office/officeart/2005/8/layout/hChevron3"/>
    <dgm:cxn modelId="{F7EC383F-1297-442E-B938-C22A31F56D31}" type="presParOf" srcId="{0ED2AC90-32A7-49E6-A8A0-124685027CF2}" destId="{81D09420-FA55-4FE9-8E70-9B732FCDFFBC}" srcOrd="2" destOrd="0" presId="urn:microsoft.com/office/officeart/2005/8/layout/hChevron3"/>
    <dgm:cxn modelId="{90EE6279-039C-45F6-BC46-5A8BC3595707}" type="presParOf" srcId="{0ED2AC90-32A7-49E6-A8A0-124685027CF2}" destId="{77BFF2C8-D23B-47B2-ACD8-A5D08691D56F}" srcOrd="3" destOrd="0" presId="urn:microsoft.com/office/officeart/2005/8/layout/hChevron3"/>
    <dgm:cxn modelId="{0D98C0BE-5BF3-4FD6-9EC6-6698476C1C50}" type="presParOf" srcId="{0ED2AC90-32A7-49E6-A8A0-124685027CF2}" destId="{1B7ECB5D-E04F-4004-BA6D-5C5F4AB36D66}" srcOrd="4" destOrd="0" presId="urn:microsoft.com/office/officeart/2005/8/layout/hChevron3"/>
    <dgm:cxn modelId="{17ACB4D3-A432-4D71-A0D7-D16C7CC7633B}" type="presParOf" srcId="{0ED2AC90-32A7-49E6-A8A0-124685027CF2}" destId="{6AFF1F2F-C1B3-4764-807E-3694574001F9}" srcOrd="5" destOrd="0" presId="urn:microsoft.com/office/officeart/2005/8/layout/hChevron3"/>
    <dgm:cxn modelId="{32F7AF2A-7B62-49B4-A2E4-4F73CE54F658}" type="presParOf" srcId="{0ED2AC90-32A7-49E6-A8A0-124685027CF2}" destId="{92F61CCE-778A-4C05-9525-8FAD442CF838}" srcOrd="6" destOrd="0" presId="urn:microsoft.com/office/officeart/2005/8/layout/hChevron3"/>
    <dgm:cxn modelId="{83AFA325-B5E6-46EC-A8B3-14222329E0AB}" type="presParOf" srcId="{0ED2AC90-32A7-49E6-A8A0-124685027CF2}" destId="{EB741BDF-5A67-49BC-A231-3F8FA3EC4B2F}" srcOrd="7" destOrd="0" presId="urn:microsoft.com/office/officeart/2005/8/layout/hChevron3"/>
    <dgm:cxn modelId="{1EF1A186-11B3-44DE-9521-D9A57E0569CF}" type="presParOf" srcId="{0ED2AC90-32A7-49E6-A8A0-124685027CF2}" destId="{EF08B1D9-BA08-4883-AA7C-1200CE63948A}" srcOrd="8" destOrd="0" presId="urn:microsoft.com/office/officeart/2005/8/layout/hChevron3"/>
    <dgm:cxn modelId="{12A9A4CA-4B6F-46DB-8B5F-B7334449C167}" type="presParOf" srcId="{0ED2AC90-32A7-49E6-A8A0-124685027CF2}" destId="{64317EB5-CDB2-43A2-9108-650175B1502F}" srcOrd="9" destOrd="0" presId="urn:microsoft.com/office/officeart/2005/8/layout/hChevron3"/>
    <dgm:cxn modelId="{074F4A53-ED47-4DF7-AE87-A6C592344FE7}" type="presParOf" srcId="{0ED2AC90-32A7-49E6-A8A0-124685027CF2}" destId="{D1E5A43C-EA81-4283-9EFD-9149051767A0}" srcOrd="10" destOrd="0" presId="urn:microsoft.com/office/officeart/2005/8/layout/hChevron3"/>
    <dgm:cxn modelId="{4C1428CB-D3BE-4497-A762-5CEB852BB9A7}" type="presParOf" srcId="{0ED2AC90-32A7-49E6-A8A0-124685027CF2}" destId="{5154064A-DF5F-46E8-81EB-AF600503F42E}" srcOrd="11" destOrd="0" presId="urn:microsoft.com/office/officeart/2005/8/layout/hChevron3"/>
    <dgm:cxn modelId="{F1314B75-A6A3-409A-B864-19BCF84A28B0}" type="presParOf" srcId="{0ED2AC90-32A7-49E6-A8A0-124685027CF2}" destId="{A5070FBF-FC04-457A-9AEF-AA6AA169EA6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2216A4-A973-4284-BB57-AE041358ED77}" type="doc">
      <dgm:prSet loTypeId="urn:microsoft.com/office/officeart/2005/8/layout/hChevron3" loCatId="process" qsTypeId="urn:microsoft.com/office/officeart/2005/8/quickstyle/simple1" qsCatId="simple" csTypeId="urn:microsoft.com/office/officeart/2005/8/colors/accent0_2" csCatId="mainScheme" phldr="1"/>
      <dgm:spPr/>
    </dgm:pt>
    <dgm:pt modelId="{D6BC4E05-CEE3-4A69-A479-374D0B1C3C9F}">
      <dgm:prSet phldrT="[Texto]"/>
      <dgm:spPr/>
      <dgm:t>
        <a:bodyPr/>
        <a:lstStyle/>
        <a:p>
          <a:r>
            <a:rPr lang="en-US" dirty="0"/>
            <a:t>Get the best parameters</a:t>
          </a:r>
          <a:endParaRPr lang="es-ES" dirty="0"/>
        </a:p>
      </dgm:t>
    </dgm:pt>
    <dgm:pt modelId="{CAD0E446-DFDD-401D-BE2D-93EB0E890F11}" type="parTrans" cxnId="{B146E9F0-C65E-42EC-9476-0BEFF99E6670}">
      <dgm:prSet/>
      <dgm:spPr/>
      <dgm:t>
        <a:bodyPr/>
        <a:lstStyle/>
        <a:p>
          <a:endParaRPr lang="es-ES"/>
        </a:p>
      </dgm:t>
    </dgm:pt>
    <dgm:pt modelId="{CD731320-7892-4940-A0A5-A6F4B2E5C83C}" type="sibTrans" cxnId="{B146E9F0-C65E-42EC-9476-0BEFF99E6670}">
      <dgm:prSet/>
      <dgm:spPr/>
      <dgm:t>
        <a:bodyPr/>
        <a:lstStyle/>
        <a:p>
          <a:endParaRPr lang="es-ES"/>
        </a:p>
      </dgm:t>
    </dgm:pt>
    <dgm:pt modelId="{C3701F77-AE50-400B-A3E8-7FAEAF7CF9D7}">
      <dgm:prSet/>
      <dgm:spPr/>
      <dgm:t>
        <a:bodyPr/>
        <a:lstStyle/>
        <a:p>
          <a:r>
            <a:rPr lang="en-US" dirty="0"/>
            <a:t>Get the best score</a:t>
          </a:r>
        </a:p>
      </dgm:t>
    </dgm:pt>
    <dgm:pt modelId="{D9FC0985-8F20-46CC-ADFD-EB95A0C4C1BE}" type="parTrans" cxnId="{EBC6C2A7-6D3F-45EE-ACE9-386978811D9E}">
      <dgm:prSet/>
      <dgm:spPr/>
      <dgm:t>
        <a:bodyPr/>
        <a:lstStyle/>
        <a:p>
          <a:endParaRPr lang="es-ES"/>
        </a:p>
      </dgm:t>
    </dgm:pt>
    <dgm:pt modelId="{3347BF1C-9261-4C97-9689-05D6A64559E9}" type="sibTrans" cxnId="{EBC6C2A7-6D3F-45EE-ACE9-386978811D9E}">
      <dgm:prSet/>
      <dgm:spPr/>
      <dgm:t>
        <a:bodyPr/>
        <a:lstStyle/>
        <a:p>
          <a:endParaRPr lang="es-ES"/>
        </a:p>
      </dgm:t>
    </dgm:pt>
    <dgm:pt modelId="{3672AA78-D007-44AD-9CD0-EBFC1DABA4E7}">
      <dgm:prSet/>
      <dgm:spPr/>
      <dgm:t>
        <a:bodyPr/>
        <a:lstStyle/>
        <a:p>
          <a:r>
            <a:rPr lang="en-US" dirty="0"/>
            <a:t>Calculate the accuracy with test set</a:t>
          </a:r>
        </a:p>
      </dgm:t>
    </dgm:pt>
    <dgm:pt modelId="{B980C7B8-C320-4371-AD8E-5744C4E8CABE}" type="parTrans" cxnId="{EAE7C55F-2299-41CA-8A58-8E212AE3191B}">
      <dgm:prSet/>
      <dgm:spPr/>
      <dgm:t>
        <a:bodyPr/>
        <a:lstStyle/>
        <a:p>
          <a:endParaRPr lang="es-ES"/>
        </a:p>
      </dgm:t>
    </dgm:pt>
    <dgm:pt modelId="{7740FDF3-D5B1-4533-9FD2-64010B7AFB29}" type="sibTrans" cxnId="{EAE7C55F-2299-41CA-8A58-8E212AE3191B}">
      <dgm:prSet/>
      <dgm:spPr/>
      <dgm:t>
        <a:bodyPr/>
        <a:lstStyle/>
        <a:p>
          <a:endParaRPr lang="es-ES"/>
        </a:p>
      </dgm:t>
    </dgm:pt>
    <dgm:pt modelId="{D56A87CA-1F9F-4549-96DE-576534F31C49}">
      <dgm:prSet/>
      <dgm:spPr/>
      <dgm:t>
        <a:bodyPr/>
        <a:lstStyle/>
        <a:p>
          <a:r>
            <a:rPr lang="en-US" dirty="0"/>
            <a:t>Plot the Confusion Matrix</a:t>
          </a:r>
        </a:p>
      </dgm:t>
    </dgm:pt>
    <dgm:pt modelId="{FB638895-A91E-4536-AB8E-2A267B14D6DF}" type="parTrans" cxnId="{5DB61423-FE8F-40E9-B6A1-FB92EF41B776}">
      <dgm:prSet/>
      <dgm:spPr/>
      <dgm:t>
        <a:bodyPr/>
        <a:lstStyle/>
        <a:p>
          <a:endParaRPr lang="es-ES"/>
        </a:p>
      </dgm:t>
    </dgm:pt>
    <dgm:pt modelId="{51BC5C75-1703-4310-AB34-3BEE5D70E7D4}" type="sibTrans" cxnId="{5DB61423-FE8F-40E9-B6A1-FB92EF41B776}">
      <dgm:prSet/>
      <dgm:spPr/>
      <dgm:t>
        <a:bodyPr/>
        <a:lstStyle/>
        <a:p>
          <a:endParaRPr lang="es-ES"/>
        </a:p>
      </dgm:t>
    </dgm:pt>
    <dgm:pt modelId="{AA343CD1-8FAB-427C-99A8-63102FAB457F}" type="pres">
      <dgm:prSet presAssocID="{422216A4-A973-4284-BB57-AE041358ED77}" presName="Name0" presStyleCnt="0">
        <dgm:presLayoutVars>
          <dgm:dir/>
          <dgm:resizeHandles val="exact"/>
        </dgm:presLayoutVars>
      </dgm:prSet>
      <dgm:spPr/>
    </dgm:pt>
    <dgm:pt modelId="{CB94F72F-1F3E-4CF3-B96C-719342BE6A2E}" type="pres">
      <dgm:prSet presAssocID="{D6BC4E05-CEE3-4A69-A479-374D0B1C3C9F}" presName="parTxOnly" presStyleLbl="node1" presStyleIdx="0" presStyleCnt="4">
        <dgm:presLayoutVars>
          <dgm:bulletEnabled val="1"/>
        </dgm:presLayoutVars>
      </dgm:prSet>
      <dgm:spPr/>
    </dgm:pt>
    <dgm:pt modelId="{EB6625F5-7D34-49EB-804E-06DB10B99B6E}" type="pres">
      <dgm:prSet presAssocID="{CD731320-7892-4940-A0A5-A6F4B2E5C83C}" presName="parSpace" presStyleCnt="0"/>
      <dgm:spPr/>
    </dgm:pt>
    <dgm:pt modelId="{D98E2410-813B-4B23-8D43-F48F6EFAD6EE}" type="pres">
      <dgm:prSet presAssocID="{C3701F77-AE50-400B-A3E8-7FAEAF7CF9D7}" presName="parTxOnly" presStyleLbl="node1" presStyleIdx="1" presStyleCnt="4">
        <dgm:presLayoutVars>
          <dgm:bulletEnabled val="1"/>
        </dgm:presLayoutVars>
      </dgm:prSet>
      <dgm:spPr/>
    </dgm:pt>
    <dgm:pt modelId="{2334D4B4-73DB-4BAF-A278-B1109C65EAD3}" type="pres">
      <dgm:prSet presAssocID="{3347BF1C-9261-4C97-9689-05D6A64559E9}" presName="parSpace" presStyleCnt="0"/>
      <dgm:spPr/>
    </dgm:pt>
    <dgm:pt modelId="{CF281640-11E9-45A5-BDEC-EA15985040C9}" type="pres">
      <dgm:prSet presAssocID="{3672AA78-D007-44AD-9CD0-EBFC1DABA4E7}" presName="parTxOnly" presStyleLbl="node1" presStyleIdx="2" presStyleCnt="4">
        <dgm:presLayoutVars>
          <dgm:bulletEnabled val="1"/>
        </dgm:presLayoutVars>
      </dgm:prSet>
      <dgm:spPr/>
    </dgm:pt>
    <dgm:pt modelId="{C95D8C22-35BC-4187-85DD-1CCFEE92B9C3}" type="pres">
      <dgm:prSet presAssocID="{7740FDF3-D5B1-4533-9FD2-64010B7AFB29}" presName="parSpace" presStyleCnt="0"/>
      <dgm:spPr/>
    </dgm:pt>
    <dgm:pt modelId="{9C18650C-FE5C-4CC3-94B4-486801A26E59}" type="pres">
      <dgm:prSet presAssocID="{D56A87CA-1F9F-4549-96DE-576534F31C49}" presName="parTxOnly" presStyleLbl="node1" presStyleIdx="3" presStyleCnt="4">
        <dgm:presLayoutVars>
          <dgm:bulletEnabled val="1"/>
        </dgm:presLayoutVars>
      </dgm:prSet>
      <dgm:spPr/>
    </dgm:pt>
  </dgm:ptLst>
  <dgm:cxnLst>
    <dgm:cxn modelId="{5DB61423-FE8F-40E9-B6A1-FB92EF41B776}" srcId="{422216A4-A973-4284-BB57-AE041358ED77}" destId="{D56A87CA-1F9F-4549-96DE-576534F31C49}" srcOrd="3" destOrd="0" parTransId="{FB638895-A91E-4536-AB8E-2A267B14D6DF}" sibTransId="{51BC5C75-1703-4310-AB34-3BEE5D70E7D4}"/>
    <dgm:cxn modelId="{FA84302F-D352-4814-B82E-2492C210EBC4}" type="presOf" srcId="{C3701F77-AE50-400B-A3E8-7FAEAF7CF9D7}" destId="{D98E2410-813B-4B23-8D43-F48F6EFAD6EE}" srcOrd="0" destOrd="0" presId="urn:microsoft.com/office/officeart/2005/8/layout/hChevron3"/>
    <dgm:cxn modelId="{EAE7C55F-2299-41CA-8A58-8E212AE3191B}" srcId="{422216A4-A973-4284-BB57-AE041358ED77}" destId="{3672AA78-D007-44AD-9CD0-EBFC1DABA4E7}" srcOrd="2" destOrd="0" parTransId="{B980C7B8-C320-4371-AD8E-5744C4E8CABE}" sibTransId="{7740FDF3-D5B1-4533-9FD2-64010B7AFB29}"/>
    <dgm:cxn modelId="{EBC6C2A7-6D3F-45EE-ACE9-386978811D9E}" srcId="{422216A4-A973-4284-BB57-AE041358ED77}" destId="{C3701F77-AE50-400B-A3E8-7FAEAF7CF9D7}" srcOrd="1" destOrd="0" parTransId="{D9FC0985-8F20-46CC-ADFD-EB95A0C4C1BE}" sibTransId="{3347BF1C-9261-4C97-9689-05D6A64559E9}"/>
    <dgm:cxn modelId="{76112FBB-CE37-4665-971F-64DB3F1DFFB5}" type="presOf" srcId="{422216A4-A973-4284-BB57-AE041358ED77}" destId="{AA343CD1-8FAB-427C-99A8-63102FAB457F}" srcOrd="0" destOrd="0" presId="urn:microsoft.com/office/officeart/2005/8/layout/hChevron3"/>
    <dgm:cxn modelId="{563944C5-381D-4A07-9900-A70087459D65}" type="presOf" srcId="{D6BC4E05-CEE3-4A69-A479-374D0B1C3C9F}" destId="{CB94F72F-1F3E-4CF3-B96C-719342BE6A2E}" srcOrd="0" destOrd="0" presId="urn:microsoft.com/office/officeart/2005/8/layout/hChevron3"/>
    <dgm:cxn modelId="{C80266E0-72D8-4FE4-BE30-CD5BF27C1014}" type="presOf" srcId="{3672AA78-D007-44AD-9CD0-EBFC1DABA4E7}" destId="{CF281640-11E9-45A5-BDEC-EA15985040C9}" srcOrd="0" destOrd="0" presId="urn:microsoft.com/office/officeart/2005/8/layout/hChevron3"/>
    <dgm:cxn modelId="{D9625FE7-B3D4-4967-89DE-AA1BEC3AEC3E}" type="presOf" srcId="{D56A87CA-1F9F-4549-96DE-576534F31C49}" destId="{9C18650C-FE5C-4CC3-94B4-486801A26E59}" srcOrd="0" destOrd="0" presId="urn:microsoft.com/office/officeart/2005/8/layout/hChevron3"/>
    <dgm:cxn modelId="{B146E9F0-C65E-42EC-9476-0BEFF99E6670}" srcId="{422216A4-A973-4284-BB57-AE041358ED77}" destId="{D6BC4E05-CEE3-4A69-A479-374D0B1C3C9F}" srcOrd="0" destOrd="0" parTransId="{CAD0E446-DFDD-401D-BE2D-93EB0E890F11}" sibTransId="{CD731320-7892-4940-A0A5-A6F4B2E5C83C}"/>
    <dgm:cxn modelId="{F41EB326-4DBC-4AF9-B147-33239C477284}" type="presParOf" srcId="{AA343CD1-8FAB-427C-99A8-63102FAB457F}" destId="{CB94F72F-1F3E-4CF3-B96C-719342BE6A2E}" srcOrd="0" destOrd="0" presId="urn:microsoft.com/office/officeart/2005/8/layout/hChevron3"/>
    <dgm:cxn modelId="{79B26262-1E40-4FB6-9831-0B3F6ECB26CD}" type="presParOf" srcId="{AA343CD1-8FAB-427C-99A8-63102FAB457F}" destId="{EB6625F5-7D34-49EB-804E-06DB10B99B6E}" srcOrd="1" destOrd="0" presId="urn:microsoft.com/office/officeart/2005/8/layout/hChevron3"/>
    <dgm:cxn modelId="{637E2097-3F20-42D3-AE12-03DBFE0D5E66}" type="presParOf" srcId="{AA343CD1-8FAB-427C-99A8-63102FAB457F}" destId="{D98E2410-813B-4B23-8D43-F48F6EFAD6EE}" srcOrd="2" destOrd="0" presId="urn:microsoft.com/office/officeart/2005/8/layout/hChevron3"/>
    <dgm:cxn modelId="{8938DDB6-6AB9-469A-8CCA-5E6891C4DC72}" type="presParOf" srcId="{AA343CD1-8FAB-427C-99A8-63102FAB457F}" destId="{2334D4B4-73DB-4BAF-A278-B1109C65EAD3}" srcOrd="3" destOrd="0" presId="urn:microsoft.com/office/officeart/2005/8/layout/hChevron3"/>
    <dgm:cxn modelId="{3AFDE759-5BE8-4A85-8626-5C05C1A4E0C0}" type="presParOf" srcId="{AA343CD1-8FAB-427C-99A8-63102FAB457F}" destId="{CF281640-11E9-45A5-BDEC-EA15985040C9}" srcOrd="4" destOrd="0" presId="urn:microsoft.com/office/officeart/2005/8/layout/hChevron3"/>
    <dgm:cxn modelId="{1478CADE-5FF3-4E40-A7A5-17AD7C5941B4}" type="presParOf" srcId="{AA343CD1-8FAB-427C-99A8-63102FAB457F}" destId="{C95D8C22-35BC-4187-85DD-1CCFEE92B9C3}" srcOrd="5" destOrd="0" presId="urn:microsoft.com/office/officeart/2005/8/layout/hChevron3"/>
    <dgm:cxn modelId="{ABE78B4C-3834-4AC5-A7CE-141AE8898A2B}" type="presParOf" srcId="{AA343CD1-8FAB-427C-99A8-63102FAB457F}" destId="{9C18650C-FE5C-4CC3-94B4-486801A26E59}" srcOrd="6"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BFAB8-2825-44E3-B75D-3D0348067556}">
      <dsp:nvSpPr>
        <dsp:cNvPr id="0" name=""/>
        <dsp:cNvSpPr/>
      </dsp:nvSpPr>
      <dsp:spPr>
        <a:xfrm>
          <a:off x="0" y="1050773"/>
          <a:ext cx="10515600" cy="140103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3F475-DA2F-4098-97BA-8BB835401DA6}">
      <dsp:nvSpPr>
        <dsp:cNvPr id="0" name=""/>
        <dsp:cNvSpPr/>
      </dsp:nvSpPr>
      <dsp:spPr>
        <a:xfrm>
          <a:off x="2599" y="0"/>
          <a:ext cx="1513414" cy="1401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 sz="1600" kern="1200" dirty="0" err="1"/>
            <a:t>Gather</a:t>
          </a:r>
          <a:r>
            <a:rPr lang="es-ES" sz="1600" kern="1200" dirty="0"/>
            <a:t> data </a:t>
          </a:r>
          <a:r>
            <a:rPr lang="es-ES" sz="1600" kern="1200" dirty="0" err="1"/>
            <a:t>from</a:t>
          </a:r>
          <a:r>
            <a:rPr lang="es-ES" sz="1600" kern="1200" dirty="0"/>
            <a:t> SpaceX API</a:t>
          </a:r>
        </a:p>
      </dsp:txBody>
      <dsp:txXfrm>
        <a:off x="2599" y="0"/>
        <a:ext cx="1513414" cy="1401031"/>
      </dsp:txXfrm>
    </dsp:sp>
    <dsp:sp modelId="{8C408C07-D951-4BD7-82DD-583091F11547}">
      <dsp:nvSpPr>
        <dsp:cNvPr id="0" name=""/>
        <dsp:cNvSpPr/>
      </dsp:nvSpPr>
      <dsp:spPr>
        <a:xfrm>
          <a:off x="584177" y="1576160"/>
          <a:ext cx="350257" cy="350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8D6E9-D0D0-44B2-B3E6-4C56439911AF}">
      <dsp:nvSpPr>
        <dsp:cNvPr id="0" name=""/>
        <dsp:cNvSpPr/>
      </dsp:nvSpPr>
      <dsp:spPr>
        <a:xfrm>
          <a:off x="1591684" y="2101546"/>
          <a:ext cx="1513414" cy="1401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ES" sz="1600" kern="1200" dirty="0" err="1"/>
            <a:t>Get</a:t>
          </a:r>
          <a:r>
            <a:rPr lang="es-ES" sz="1600" kern="1200" dirty="0"/>
            <a:t> </a:t>
          </a:r>
          <a:r>
            <a:rPr lang="es-ES" sz="1600" kern="1200" dirty="0" err="1"/>
            <a:t>the</a:t>
          </a:r>
          <a:r>
            <a:rPr lang="es-ES" sz="1600" kern="1200" dirty="0"/>
            <a:t> JSON </a:t>
          </a:r>
          <a:r>
            <a:rPr lang="es-ES" sz="1600" kern="1200" dirty="0" err="1"/>
            <a:t>from</a:t>
          </a:r>
          <a:r>
            <a:rPr lang="es-ES" sz="1600" kern="1200" dirty="0"/>
            <a:t> response and </a:t>
          </a:r>
          <a:r>
            <a:rPr lang="es-ES" sz="1600" kern="1200" dirty="0" err="1"/>
            <a:t>convert</a:t>
          </a:r>
          <a:r>
            <a:rPr lang="es-ES" sz="1600" kern="1200" dirty="0"/>
            <a:t> </a:t>
          </a:r>
          <a:r>
            <a:rPr lang="es-ES" sz="1600" kern="1200" dirty="0" err="1"/>
            <a:t>it</a:t>
          </a:r>
          <a:r>
            <a:rPr lang="es-ES" sz="1600" kern="1200" dirty="0"/>
            <a:t> in </a:t>
          </a:r>
          <a:r>
            <a:rPr lang="es-ES" sz="1600" kern="1200" dirty="0" err="1"/>
            <a:t>DataFrame</a:t>
          </a:r>
          <a:endParaRPr lang="es-ES" sz="1600" kern="1200" dirty="0"/>
        </a:p>
      </dsp:txBody>
      <dsp:txXfrm>
        <a:off x="1591684" y="2101546"/>
        <a:ext cx="1513414" cy="1401031"/>
      </dsp:txXfrm>
    </dsp:sp>
    <dsp:sp modelId="{C7B73F76-83BE-4195-BF2F-DF994E0EA507}">
      <dsp:nvSpPr>
        <dsp:cNvPr id="0" name=""/>
        <dsp:cNvSpPr/>
      </dsp:nvSpPr>
      <dsp:spPr>
        <a:xfrm>
          <a:off x="2173263" y="1576160"/>
          <a:ext cx="350257" cy="350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02A3F-8CFE-409F-A64E-8721FA7A4944}">
      <dsp:nvSpPr>
        <dsp:cNvPr id="0" name=""/>
        <dsp:cNvSpPr/>
      </dsp:nvSpPr>
      <dsp:spPr>
        <a:xfrm>
          <a:off x="3180770" y="0"/>
          <a:ext cx="1513414" cy="1401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 sz="1600" kern="1200" dirty="0" err="1"/>
            <a:t>Clean</a:t>
          </a:r>
          <a:r>
            <a:rPr lang="es-ES" sz="1600" kern="1200" dirty="0"/>
            <a:t> data, </a:t>
          </a:r>
          <a:r>
            <a:rPr lang="es-ES" sz="1600" kern="1200" dirty="0" err="1"/>
            <a:t>filter</a:t>
          </a:r>
          <a:r>
            <a:rPr lang="es-ES" sz="1600" kern="1200" dirty="0"/>
            <a:t> and </a:t>
          </a:r>
          <a:r>
            <a:rPr lang="es-ES" sz="1600" kern="1200" dirty="0" err="1"/>
            <a:t>fill</a:t>
          </a:r>
          <a:r>
            <a:rPr lang="es-ES" sz="1600" kern="1200" dirty="0"/>
            <a:t> </a:t>
          </a:r>
          <a:r>
            <a:rPr lang="es-ES" sz="1600" kern="1200" dirty="0" err="1"/>
            <a:t>missing</a:t>
          </a:r>
          <a:r>
            <a:rPr lang="es-ES" sz="1600" kern="1200" dirty="0"/>
            <a:t> </a:t>
          </a:r>
          <a:r>
            <a:rPr lang="es-ES" sz="1600" kern="1200" dirty="0" err="1"/>
            <a:t>values</a:t>
          </a:r>
          <a:endParaRPr lang="es-ES" sz="1600" kern="1200" dirty="0"/>
        </a:p>
      </dsp:txBody>
      <dsp:txXfrm>
        <a:off x="3180770" y="0"/>
        <a:ext cx="1513414" cy="1401031"/>
      </dsp:txXfrm>
    </dsp:sp>
    <dsp:sp modelId="{D068D4E3-F3FE-4494-AF6C-99F76CD709AF}">
      <dsp:nvSpPr>
        <dsp:cNvPr id="0" name=""/>
        <dsp:cNvSpPr/>
      </dsp:nvSpPr>
      <dsp:spPr>
        <a:xfrm>
          <a:off x="3762348" y="1576160"/>
          <a:ext cx="350257" cy="350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8842B2-44FC-4E15-AFC2-0CAA604B3DBC}">
      <dsp:nvSpPr>
        <dsp:cNvPr id="0" name=""/>
        <dsp:cNvSpPr/>
      </dsp:nvSpPr>
      <dsp:spPr>
        <a:xfrm>
          <a:off x="4769855" y="2101546"/>
          <a:ext cx="1513414" cy="1401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ES" sz="1600" kern="1200" dirty="0" err="1"/>
            <a:t>Webscrap</a:t>
          </a:r>
          <a:r>
            <a:rPr lang="es-ES" sz="1600" kern="1200" dirty="0"/>
            <a:t> Falcon 9 </a:t>
          </a:r>
          <a:r>
            <a:rPr lang="es-ES" sz="1600" kern="1200" dirty="0" err="1"/>
            <a:t>from</a:t>
          </a:r>
          <a:r>
            <a:rPr lang="es-ES" sz="1600" kern="1200" dirty="0"/>
            <a:t> Wikipedia </a:t>
          </a:r>
          <a:r>
            <a:rPr lang="es-ES" sz="1600" kern="1200" dirty="0" err="1"/>
            <a:t>with</a:t>
          </a:r>
          <a:r>
            <a:rPr lang="es-ES" sz="1600" kern="1200" dirty="0"/>
            <a:t> </a:t>
          </a:r>
          <a:r>
            <a:rPr lang="es-ES" sz="1600" kern="1200" dirty="0" err="1"/>
            <a:t>BeautifulSoup</a:t>
          </a:r>
          <a:endParaRPr lang="es-ES" sz="1600" kern="1200" dirty="0"/>
        </a:p>
      </dsp:txBody>
      <dsp:txXfrm>
        <a:off x="4769855" y="2101546"/>
        <a:ext cx="1513414" cy="1401031"/>
      </dsp:txXfrm>
    </dsp:sp>
    <dsp:sp modelId="{7C9A10BF-4A92-418A-9DB5-AD39818F40A4}">
      <dsp:nvSpPr>
        <dsp:cNvPr id="0" name=""/>
        <dsp:cNvSpPr/>
      </dsp:nvSpPr>
      <dsp:spPr>
        <a:xfrm>
          <a:off x="5351433" y="1576160"/>
          <a:ext cx="350257" cy="350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64F72C-3F00-45F8-8D68-F3D3DB8F8E90}">
      <dsp:nvSpPr>
        <dsp:cNvPr id="0" name=""/>
        <dsp:cNvSpPr/>
      </dsp:nvSpPr>
      <dsp:spPr>
        <a:xfrm>
          <a:off x="6358940" y="0"/>
          <a:ext cx="1513414" cy="1401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 sz="1600" kern="1200" dirty="0" err="1"/>
            <a:t>Create</a:t>
          </a:r>
          <a:r>
            <a:rPr lang="es-ES" sz="1600" kern="1200" dirty="0"/>
            <a:t> a </a:t>
          </a:r>
          <a:r>
            <a:rPr lang="es-ES" sz="1600" kern="1200" dirty="0" err="1"/>
            <a:t>DataFrame</a:t>
          </a:r>
          <a:r>
            <a:rPr lang="es-ES" sz="1600" kern="1200" dirty="0"/>
            <a:t> </a:t>
          </a:r>
          <a:r>
            <a:rPr lang="es-ES" sz="1600" kern="1200" dirty="0" err="1"/>
            <a:t>with</a:t>
          </a:r>
          <a:r>
            <a:rPr lang="es-ES" sz="1600" kern="1200" dirty="0"/>
            <a:t> HTML tables</a:t>
          </a:r>
        </a:p>
      </dsp:txBody>
      <dsp:txXfrm>
        <a:off x="6358940" y="0"/>
        <a:ext cx="1513414" cy="1401031"/>
      </dsp:txXfrm>
    </dsp:sp>
    <dsp:sp modelId="{E71CCCC4-1889-4379-AF3E-4B02C4E06946}">
      <dsp:nvSpPr>
        <dsp:cNvPr id="0" name=""/>
        <dsp:cNvSpPr/>
      </dsp:nvSpPr>
      <dsp:spPr>
        <a:xfrm>
          <a:off x="6940519" y="1576160"/>
          <a:ext cx="350257" cy="350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1AA08-9283-4802-BF5D-6FDC76C2D9D4}">
      <dsp:nvSpPr>
        <dsp:cNvPr id="0" name=""/>
        <dsp:cNvSpPr/>
      </dsp:nvSpPr>
      <dsp:spPr>
        <a:xfrm>
          <a:off x="7948026" y="2101546"/>
          <a:ext cx="1513414" cy="1401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ES" sz="1600" kern="1200" dirty="0" err="1"/>
            <a:t>Convert</a:t>
          </a:r>
          <a:r>
            <a:rPr lang="es-ES" sz="1600" kern="1200" dirty="0"/>
            <a:t> </a:t>
          </a:r>
          <a:r>
            <a:rPr lang="es-ES" sz="1600" kern="1200" dirty="0" err="1"/>
            <a:t>both</a:t>
          </a:r>
          <a:r>
            <a:rPr lang="es-ES" sz="1600" kern="1200" dirty="0"/>
            <a:t> </a:t>
          </a:r>
          <a:r>
            <a:rPr lang="es-ES" sz="1600" kern="1200" dirty="0" err="1"/>
            <a:t>DataFrames</a:t>
          </a:r>
          <a:r>
            <a:rPr lang="es-ES" sz="1600" kern="1200" dirty="0"/>
            <a:t> in CSV</a:t>
          </a:r>
        </a:p>
      </dsp:txBody>
      <dsp:txXfrm>
        <a:off x="7948026" y="2101546"/>
        <a:ext cx="1513414" cy="1401031"/>
      </dsp:txXfrm>
    </dsp:sp>
    <dsp:sp modelId="{6B4B7A0C-DC30-4694-8A82-CADBD0A68912}">
      <dsp:nvSpPr>
        <dsp:cNvPr id="0" name=""/>
        <dsp:cNvSpPr/>
      </dsp:nvSpPr>
      <dsp:spPr>
        <a:xfrm>
          <a:off x="8529604" y="1576160"/>
          <a:ext cx="350257" cy="350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B9846-D4EE-40B3-A9D0-9A85896AF4FD}">
      <dsp:nvSpPr>
        <dsp:cNvPr id="0" name=""/>
        <dsp:cNvSpPr/>
      </dsp:nvSpPr>
      <dsp:spPr>
        <a:xfrm>
          <a:off x="334983" y="1668"/>
          <a:ext cx="2462032" cy="49435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a:rPr>
            <a:t>Get response from API</a:t>
          </a:r>
          <a:endParaRPr lang="es-ES" sz="1400" kern="1200" dirty="0"/>
        </a:p>
      </dsp:txBody>
      <dsp:txXfrm>
        <a:off x="349462" y="16147"/>
        <a:ext cx="2433074" cy="465397"/>
      </dsp:txXfrm>
    </dsp:sp>
    <dsp:sp modelId="{6A1E14D9-22A6-4FAC-9CF4-314F54296530}">
      <dsp:nvSpPr>
        <dsp:cNvPr id="0" name=""/>
        <dsp:cNvSpPr/>
      </dsp:nvSpPr>
      <dsp:spPr>
        <a:xfrm rot="5400000">
          <a:off x="1473308" y="508382"/>
          <a:ext cx="185383" cy="22246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499262" y="526921"/>
        <a:ext cx="133476" cy="129768"/>
      </dsp:txXfrm>
    </dsp:sp>
    <dsp:sp modelId="{63690048-1A8E-4A74-B39B-0184A803385B}">
      <dsp:nvSpPr>
        <dsp:cNvPr id="0" name=""/>
        <dsp:cNvSpPr/>
      </dsp:nvSpPr>
      <dsp:spPr>
        <a:xfrm>
          <a:off x="332543" y="743201"/>
          <a:ext cx="2466912" cy="49435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badi"/>
            </a:rPr>
            <a:t>Convert the response to DataFrame</a:t>
          </a:r>
          <a:endParaRPr lang="en-US" sz="1300" kern="1200" dirty="0">
            <a:latin typeface="Abadi"/>
          </a:endParaRPr>
        </a:p>
      </dsp:txBody>
      <dsp:txXfrm>
        <a:off x="347022" y="757680"/>
        <a:ext cx="2437954" cy="465397"/>
      </dsp:txXfrm>
    </dsp:sp>
    <dsp:sp modelId="{675C0709-9E4D-4597-A086-F8BF9BD313A7}">
      <dsp:nvSpPr>
        <dsp:cNvPr id="0" name=""/>
        <dsp:cNvSpPr/>
      </dsp:nvSpPr>
      <dsp:spPr>
        <a:xfrm rot="5400000">
          <a:off x="1473308" y="1249916"/>
          <a:ext cx="185383" cy="22246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rot="-5400000">
        <a:off x="1499262" y="1268455"/>
        <a:ext cx="133476" cy="129768"/>
      </dsp:txXfrm>
    </dsp:sp>
    <dsp:sp modelId="{46275E60-81C2-4C42-B0DA-B43A64380F50}">
      <dsp:nvSpPr>
        <dsp:cNvPr id="0" name=""/>
        <dsp:cNvSpPr/>
      </dsp:nvSpPr>
      <dsp:spPr>
        <a:xfrm>
          <a:off x="332543" y="1484735"/>
          <a:ext cx="2466912" cy="49435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badi"/>
            </a:rPr>
            <a:t>Complete data via the API using id numbers</a:t>
          </a:r>
          <a:endParaRPr lang="en-US" sz="1300" kern="1200" dirty="0">
            <a:latin typeface="Abadi"/>
          </a:endParaRPr>
        </a:p>
      </dsp:txBody>
      <dsp:txXfrm>
        <a:off x="347022" y="1499214"/>
        <a:ext cx="2437954" cy="465397"/>
      </dsp:txXfrm>
    </dsp:sp>
    <dsp:sp modelId="{D5A4035F-082E-4EE7-8155-F1C55E37CB29}">
      <dsp:nvSpPr>
        <dsp:cNvPr id="0" name=""/>
        <dsp:cNvSpPr/>
      </dsp:nvSpPr>
      <dsp:spPr>
        <a:xfrm rot="5400000">
          <a:off x="1473308" y="1991449"/>
          <a:ext cx="185383" cy="22246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rot="-5400000">
        <a:off x="1499262" y="2009988"/>
        <a:ext cx="133476" cy="129768"/>
      </dsp:txXfrm>
    </dsp:sp>
    <dsp:sp modelId="{8FCFD96C-0FDA-4ED4-870F-EE639F12E456}">
      <dsp:nvSpPr>
        <dsp:cNvPr id="0" name=""/>
        <dsp:cNvSpPr/>
      </dsp:nvSpPr>
      <dsp:spPr>
        <a:xfrm>
          <a:off x="332543" y="2226268"/>
          <a:ext cx="2466912" cy="49435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badi"/>
            </a:rPr>
            <a:t>Clean and filter data</a:t>
          </a:r>
          <a:endParaRPr lang="en-US" sz="1300" kern="1200" dirty="0">
            <a:latin typeface="Abadi"/>
          </a:endParaRPr>
        </a:p>
      </dsp:txBody>
      <dsp:txXfrm>
        <a:off x="347022" y="2240747"/>
        <a:ext cx="2437954" cy="465397"/>
      </dsp:txXfrm>
    </dsp:sp>
    <dsp:sp modelId="{BC23E671-4F38-4AB8-804B-6B53D8FC364F}">
      <dsp:nvSpPr>
        <dsp:cNvPr id="0" name=""/>
        <dsp:cNvSpPr/>
      </dsp:nvSpPr>
      <dsp:spPr>
        <a:xfrm rot="5400000">
          <a:off x="1473308" y="2732982"/>
          <a:ext cx="185383" cy="22246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rot="-5400000">
        <a:off x="1499262" y="2751521"/>
        <a:ext cx="133476" cy="129768"/>
      </dsp:txXfrm>
    </dsp:sp>
    <dsp:sp modelId="{11843BE5-5A77-469E-94EE-2B8E81FBBBB7}">
      <dsp:nvSpPr>
        <dsp:cNvPr id="0" name=""/>
        <dsp:cNvSpPr/>
      </dsp:nvSpPr>
      <dsp:spPr>
        <a:xfrm>
          <a:off x="332543" y="2967801"/>
          <a:ext cx="2466912" cy="49435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badi"/>
            </a:rPr>
            <a:t>Deal with missing values</a:t>
          </a:r>
          <a:endParaRPr lang="en-US" sz="1300" kern="1200" dirty="0">
            <a:latin typeface="Abadi"/>
          </a:endParaRPr>
        </a:p>
      </dsp:txBody>
      <dsp:txXfrm>
        <a:off x="347022" y="2982280"/>
        <a:ext cx="2437954" cy="465397"/>
      </dsp:txXfrm>
    </dsp:sp>
    <dsp:sp modelId="{E3C6A7AD-7C10-4CC7-9703-D4202259383D}">
      <dsp:nvSpPr>
        <dsp:cNvPr id="0" name=""/>
        <dsp:cNvSpPr/>
      </dsp:nvSpPr>
      <dsp:spPr>
        <a:xfrm rot="5400000">
          <a:off x="1473308" y="3474516"/>
          <a:ext cx="185383" cy="22246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rot="-5400000">
        <a:off x="1499262" y="3493055"/>
        <a:ext cx="133476" cy="129768"/>
      </dsp:txXfrm>
    </dsp:sp>
    <dsp:sp modelId="{A6A0D341-98EB-4B2B-8C26-4EB665C49D94}">
      <dsp:nvSpPr>
        <dsp:cNvPr id="0" name=""/>
        <dsp:cNvSpPr/>
      </dsp:nvSpPr>
      <dsp:spPr>
        <a:xfrm>
          <a:off x="332543" y="3709335"/>
          <a:ext cx="2466912" cy="49435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badi"/>
            </a:rPr>
            <a:t>Export it to a CSV file</a:t>
          </a:r>
          <a:endParaRPr lang="en-US" sz="1300" kern="1200" dirty="0">
            <a:latin typeface="Abadi"/>
          </a:endParaRPr>
        </a:p>
      </dsp:txBody>
      <dsp:txXfrm>
        <a:off x="347022" y="3723814"/>
        <a:ext cx="2437954" cy="465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B9846-D4EE-40B3-A9D0-9A85896AF4FD}">
      <dsp:nvSpPr>
        <dsp:cNvPr id="0" name=""/>
        <dsp:cNvSpPr/>
      </dsp:nvSpPr>
      <dsp:spPr>
        <a:xfrm>
          <a:off x="245394" y="3720"/>
          <a:ext cx="2641211" cy="49387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a:rPr>
            <a:t>Get response from Website</a:t>
          </a:r>
          <a:endParaRPr lang="es-ES" sz="1400" kern="1200" dirty="0"/>
        </a:p>
      </dsp:txBody>
      <dsp:txXfrm>
        <a:off x="259859" y="18185"/>
        <a:ext cx="2612281" cy="464942"/>
      </dsp:txXfrm>
    </dsp:sp>
    <dsp:sp modelId="{6A1E14D9-22A6-4FAC-9CF4-314F54296530}">
      <dsp:nvSpPr>
        <dsp:cNvPr id="0" name=""/>
        <dsp:cNvSpPr/>
      </dsp:nvSpPr>
      <dsp:spPr>
        <a:xfrm rot="5400000">
          <a:off x="1473398" y="509939"/>
          <a:ext cx="185202" cy="2222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499327" y="528459"/>
        <a:ext cx="133346" cy="129641"/>
      </dsp:txXfrm>
    </dsp:sp>
    <dsp:sp modelId="{A5EFCB4D-76FA-4208-8606-909236FF04A4}">
      <dsp:nvSpPr>
        <dsp:cNvPr id="0" name=""/>
        <dsp:cNvSpPr/>
      </dsp:nvSpPr>
      <dsp:spPr>
        <a:xfrm>
          <a:off x="245394" y="744529"/>
          <a:ext cx="2641211" cy="49387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badi"/>
            </a:rPr>
            <a:t>Create BeautifulSoup from response</a:t>
          </a:r>
          <a:endParaRPr lang="en-US" sz="1400" kern="1200" dirty="0">
            <a:latin typeface="Abadi"/>
          </a:endParaRPr>
        </a:p>
      </dsp:txBody>
      <dsp:txXfrm>
        <a:off x="259859" y="758994"/>
        <a:ext cx="2612281" cy="464942"/>
      </dsp:txXfrm>
    </dsp:sp>
    <dsp:sp modelId="{C9B92A2F-E460-4149-9FCC-A64D8D054803}">
      <dsp:nvSpPr>
        <dsp:cNvPr id="0" name=""/>
        <dsp:cNvSpPr/>
      </dsp:nvSpPr>
      <dsp:spPr>
        <a:xfrm rot="5400000">
          <a:off x="1473398" y="1250748"/>
          <a:ext cx="185202" cy="2222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499327" y="1269268"/>
        <a:ext cx="133346" cy="129641"/>
      </dsp:txXfrm>
    </dsp:sp>
    <dsp:sp modelId="{44C02AFB-815C-4AD9-AD73-7E720A383FC8}">
      <dsp:nvSpPr>
        <dsp:cNvPr id="0" name=""/>
        <dsp:cNvSpPr/>
      </dsp:nvSpPr>
      <dsp:spPr>
        <a:xfrm>
          <a:off x="245394" y="1485338"/>
          <a:ext cx="2641211" cy="49387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badi"/>
            </a:rPr>
            <a:t>Find the launch table and column names</a:t>
          </a:r>
          <a:endParaRPr lang="en-US" sz="1400" kern="1200" dirty="0">
            <a:latin typeface="Abadi"/>
          </a:endParaRPr>
        </a:p>
      </dsp:txBody>
      <dsp:txXfrm>
        <a:off x="259859" y="1499803"/>
        <a:ext cx="2612281" cy="464942"/>
      </dsp:txXfrm>
    </dsp:sp>
    <dsp:sp modelId="{33E305A7-EBAA-44A0-B2B2-98DCA31147AB}">
      <dsp:nvSpPr>
        <dsp:cNvPr id="0" name=""/>
        <dsp:cNvSpPr/>
      </dsp:nvSpPr>
      <dsp:spPr>
        <a:xfrm rot="5400000">
          <a:off x="1473398" y="1991558"/>
          <a:ext cx="185202" cy="2222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499327" y="2010078"/>
        <a:ext cx="133346" cy="129641"/>
      </dsp:txXfrm>
    </dsp:sp>
    <dsp:sp modelId="{33D2CDEB-FB56-40F0-BB3C-3CC246AA73C5}">
      <dsp:nvSpPr>
        <dsp:cNvPr id="0" name=""/>
        <dsp:cNvSpPr/>
      </dsp:nvSpPr>
      <dsp:spPr>
        <a:xfrm>
          <a:off x="245394" y="2226147"/>
          <a:ext cx="2641211" cy="49387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badi"/>
            </a:rPr>
            <a:t>Create dictionary and parse the data into it</a:t>
          </a:r>
          <a:endParaRPr lang="en-US" sz="1400" kern="1200" dirty="0">
            <a:latin typeface="Abadi"/>
          </a:endParaRPr>
        </a:p>
      </dsp:txBody>
      <dsp:txXfrm>
        <a:off x="259859" y="2240612"/>
        <a:ext cx="2612281" cy="464942"/>
      </dsp:txXfrm>
    </dsp:sp>
    <dsp:sp modelId="{6DB9866E-DDA6-49C0-AE5F-973E4EEB4985}">
      <dsp:nvSpPr>
        <dsp:cNvPr id="0" name=""/>
        <dsp:cNvSpPr/>
      </dsp:nvSpPr>
      <dsp:spPr>
        <a:xfrm rot="5400000">
          <a:off x="1473398" y="2732367"/>
          <a:ext cx="185202" cy="2222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499327" y="2750887"/>
        <a:ext cx="133346" cy="129641"/>
      </dsp:txXfrm>
    </dsp:sp>
    <dsp:sp modelId="{0E2607AC-EFDD-46D2-A5B6-FD13C2AD3DBA}">
      <dsp:nvSpPr>
        <dsp:cNvPr id="0" name=""/>
        <dsp:cNvSpPr/>
      </dsp:nvSpPr>
      <dsp:spPr>
        <a:xfrm>
          <a:off x="245394" y="2966956"/>
          <a:ext cx="2641211" cy="49387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badi"/>
            </a:rPr>
            <a:t>Convert dictionary to DataFrame</a:t>
          </a:r>
          <a:endParaRPr lang="en-US" sz="1400" kern="1200" dirty="0">
            <a:latin typeface="Abadi"/>
          </a:endParaRPr>
        </a:p>
      </dsp:txBody>
      <dsp:txXfrm>
        <a:off x="259859" y="2981421"/>
        <a:ext cx="2612281" cy="464942"/>
      </dsp:txXfrm>
    </dsp:sp>
    <dsp:sp modelId="{24E04123-937F-4EB3-A30C-FF6E6861E268}">
      <dsp:nvSpPr>
        <dsp:cNvPr id="0" name=""/>
        <dsp:cNvSpPr/>
      </dsp:nvSpPr>
      <dsp:spPr>
        <a:xfrm rot="5400000">
          <a:off x="1473398" y="3473176"/>
          <a:ext cx="185202" cy="2222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499327" y="3491696"/>
        <a:ext cx="133346" cy="129641"/>
      </dsp:txXfrm>
    </dsp:sp>
    <dsp:sp modelId="{41493DBB-C6BB-441F-93A2-FB9FC16DB85A}">
      <dsp:nvSpPr>
        <dsp:cNvPr id="0" name=""/>
        <dsp:cNvSpPr/>
      </dsp:nvSpPr>
      <dsp:spPr>
        <a:xfrm>
          <a:off x="245394" y="3707766"/>
          <a:ext cx="2641211" cy="49387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badi"/>
            </a:rPr>
            <a:t>Export it to a CSV file</a:t>
          </a:r>
          <a:endParaRPr lang="en-US" sz="1400" kern="1200" dirty="0">
            <a:latin typeface="Abadi"/>
          </a:endParaRPr>
        </a:p>
      </dsp:txBody>
      <dsp:txXfrm>
        <a:off x="259859" y="3722231"/>
        <a:ext cx="2612281" cy="4649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B9846-D4EE-40B3-A9D0-9A85896AF4FD}">
      <dsp:nvSpPr>
        <dsp:cNvPr id="0" name=""/>
        <dsp:cNvSpPr/>
      </dsp:nvSpPr>
      <dsp:spPr>
        <a:xfrm>
          <a:off x="362452" y="2979"/>
          <a:ext cx="2748846" cy="4224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a:rPr>
            <a:t>Load CSV data into </a:t>
          </a:r>
          <a:r>
            <a:rPr lang="en-US" sz="1400" kern="1200" dirty="0" err="1">
              <a:latin typeface="Abadi"/>
            </a:rPr>
            <a:t>DataFrame</a:t>
          </a:r>
          <a:endParaRPr lang="es-ES" sz="1400" kern="1200" dirty="0"/>
        </a:p>
      </dsp:txBody>
      <dsp:txXfrm>
        <a:off x="374824" y="15351"/>
        <a:ext cx="2724102" cy="397677"/>
      </dsp:txXfrm>
    </dsp:sp>
    <dsp:sp modelId="{6A1E14D9-22A6-4FAC-9CF4-314F54296530}">
      <dsp:nvSpPr>
        <dsp:cNvPr id="0" name=""/>
        <dsp:cNvSpPr/>
      </dsp:nvSpPr>
      <dsp:spPr>
        <a:xfrm rot="5400000">
          <a:off x="1657672" y="435960"/>
          <a:ext cx="158407" cy="19008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679849" y="451801"/>
        <a:ext cx="114053" cy="110885"/>
      </dsp:txXfrm>
    </dsp:sp>
    <dsp:sp modelId="{A5EFCB4D-76FA-4208-8606-909236FF04A4}">
      <dsp:nvSpPr>
        <dsp:cNvPr id="0" name=""/>
        <dsp:cNvSpPr/>
      </dsp:nvSpPr>
      <dsp:spPr>
        <a:xfrm>
          <a:off x="362452" y="636610"/>
          <a:ext cx="2748846" cy="4224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a:rPr>
            <a:t>Identify missing values and types</a:t>
          </a:r>
        </a:p>
      </dsp:txBody>
      <dsp:txXfrm>
        <a:off x="374824" y="648982"/>
        <a:ext cx="2724102" cy="397677"/>
      </dsp:txXfrm>
    </dsp:sp>
    <dsp:sp modelId="{C9B92A2F-E460-4149-9FCC-A64D8D054803}">
      <dsp:nvSpPr>
        <dsp:cNvPr id="0" name=""/>
        <dsp:cNvSpPr/>
      </dsp:nvSpPr>
      <dsp:spPr>
        <a:xfrm rot="5400000">
          <a:off x="1657672" y="1069592"/>
          <a:ext cx="158407" cy="19008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679849" y="1085433"/>
        <a:ext cx="114053" cy="110885"/>
      </dsp:txXfrm>
    </dsp:sp>
    <dsp:sp modelId="{44C02AFB-815C-4AD9-AD73-7E720A383FC8}">
      <dsp:nvSpPr>
        <dsp:cNvPr id="0" name=""/>
        <dsp:cNvSpPr/>
      </dsp:nvSpPr>
      <dsp:spPr>
        <a:xfrm>
          <a:off x="362452" y="1270242"/>
          <a:ext cx="2748846" cy="4224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a:rPr>
            <a:t>Calculate the number of launches per site</a:t>
          </a:r>
        </a:p>
      </dsp:txBody>
      <dsp:txXfrm>
        <a:off x="374824" y="1282614"/>
        <a:ext cx="2724102" cy="397677"/>
      </dsp:txXfrm>
    </dsp:sp>
    <dsp:sp modelId="{33E305A7-EBAA-44A0-B2B2-98DCA31147AB}">
      <dsp:nvSpPr>
        <dsp:cNvPr id="0" name=""/>
        <dsp:cNvSpPr/>
      </dsp:nvSpPr>
      <dsp:spPr>
        <a:xfrm rot="5400000">
          <a:off x="1657672" y="1703224"/>
          <a:ext cx="158407" cy="19008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679849" y="1719065"/>
        <a:ext cx="114053" cy="110885"/>
      </dsp:txXfrm>
    </dsp:sp>
    <dsp:sp modelId="{33D2CDEB-FB56-40F0-BB3C-3CC246AA73C5}">
      <dsp:nvSpPr>
        <dsp:cNvPr id="0" name=""/>
        <dsp:cNvSpPr/>
      </dsp:nvSpPr>
      <dsp:spPr>
        <a:xfrm>
          <a:off x="362452" y="1903874"/>
          <a:ext cx="2748846" cy="4224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a:rPr>
            <a:t>Calculate the number and occurrence of each orbit</a:t>
          </a:r>
        </a:p>
      </dsp:txBody>
      <dsp:txXfrm>
        <a:off x="374824" y="1916246"/>
        <a:ext cx="2724102" cy="397677"/>
      </dsp:txXfrm>
    </dsp:sp>
    <dsp:sp modelId="{6DB9866E-DDA6-49C0-AE5F-973E4EEB4985}">
      <dsp:nvSpPr>
        <dsp:cNvPr id="0" name=""/>
        <dsp:cNvSpPr/>
      </dsp:nvSpPr>
      <dsp:spPr>
        <a:xfrm rot="5400000">
          <a:off x="1657672" y="2336855"/>
          <a:ext cx="158407" cy="19008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679849" y="2352696"/>
        <a:ext cx="114053" cy="110885"/>
      </dsp:txXfrm>
    </dsp:sp>
    <dsp:sp modelId="{0E2607AC-EFDD-46D2-A5B6-FD13C2AD3DBA}">
      <dsp:nvSpPr>
        <dsp:cNvPr id="0" name=""/>
        <dsp:cNvSpPr/>
      </dsp:nvSpPr>
      <dsp:spPr>
        <a:xfrm>
          <a:off x="306735" y="2537505"/>
          <a:ext cx="2860281" cy="72609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a:rPr>
            <a:t>Calculate the number and occurrence of  mission outcome of each orbit</a:t>
          </a:r>
        </a:p>
      </dsp:txBody>
      <dsp:txXfrm>
        <a:off x="328002" y="2558772"/>
        <a:ext cx="2817747" cy="683561"/>
      </dsp:txXfrm>
    </dsp:sp>
    <dsp:sp modelId="{24E04123-937F-4EB3-A30C-FF6E6861E268}">
      <dsp:nvSpPr>
        <dsp:cNvPr id="0" name=""/>
        <dsp:cNvSpPr/>
      </dsp:nvSpPr>
      <dsp:spPr>
        <a:xfrm rot="5400000">
          <a:off x="1657672" y="3274162"/>
          <a:ext cx="158407" cy="19008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5400000">
        <a:off x="1679849" y="3290003"/>
        <a:ext cx="114053" cy="110885"/>
      </dsp:txXfrm>
    </dsp:sp>
    <dsp:sp modelId="{41493DBB-C6BB-441F-93A2-FB9FC16DB85A}">
      <dsp:nvSpPr>
        <dsp:cNvPr id="0" name=""/>
        <dsp:cNvSpPr/>
      </dsp:nvSpPr>
      <dsp:spPr>
        <a:xfrm>
          <a:off x="362452" y="3474812"/>
          <a:ext cx="2748846" cy="4224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a:rPr>
            <a:t>Create a landing outcome label from Outcome column</a:t>
          </a:r>
        </a:p>
      </dsp:txBody>
      <dsp:txXfrm>
        <a:off x="374824" y="3487184"/>
        <a:ext cx="2724102" cy="397677"/>
      </dsp:txXfrm>
    </dsp:sp>
    <dsp:sp modelId="{3303F9E1-5569-4D29-AB57-C597B3548ADA}">
      <dsp:nvSpPr>
        <dsp:cNvPr id="0" name=""/>
        <dsp:cNvSpPr/>
      </dsp:nvSpPr>
      <dsp:spPr>
        <a:xfrm rot="5400000">
          <a:off x="1657672" y="3907793"/>
          <a:ext cx="158407" cy="19008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rot="-5400000">
        <a:off x="1679849" y="3923634"/>
        <a:ext cx="114053" cy="110885"/>
      </dsp:txXfrm>
    </dsp:sp>
    <dsp:sp modelId="{D8911E77-7E9F-47A3-9880-451F06FE0A23}">
      <dsp:nvSpPr>
        <dsp:cNvPr id="0" name=""/>
        <dsp:cNvSpPr/>
      </dsp:nvSpPr>
      <dsp:spPr>
        <a:xfrm>
          <a:off x="357814" y="4108443"/>
          <a:ext cx="2758122" cy="4224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a:rPr>
            <a:t>Export it to a CSV file</a:t>
          </a:r>
        </a:p>
      </dsp:txBody>
      <dsp:txXfrm>
        <a:off x="370186" y="4120815"/>
        <a:ext cx="2733378" cy="3976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DD32E-9584-4AEB-9CE2-A95D8A0F4A4E}">
      <dsp:nvSpPr>
        <dsp:cNvPr id="0" name=""/>
        <dsp:cNvSpPr/>
      </dsp:nvSpPr>
      <dsp:spPr>
        <a:xfrm>
          <a:off x="1316" y="138586"/>
          <a:ext cx="1377011" cy="782359"/>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Load the two datasets</a:t>
          </a:r>
          <a:endParaRPr lang="es-ES" sz="1100" kern="1200" dirty="0"/>
        </a:p>
      </dsp:txBody>
      <dsp:txXfrm>
        <a:off x="1316" y="138586"/>
        <a:ext cx="1181421" cy="782359"/>
      </dsp:txXfrm>
    </dsp:sp>
    <dsp:sp modelId="{81D09420-FA55-4FE9-8E70-9B732FCDFFBC}">
      <dsp:nvSpPr>
        <dsp:cNvPr id="0" name=""/>
        <dsp:cNvSpPr/>
      </dsp:nvSpPr>
      <dsp:spPr>
        <a:xfrm>
          <a:off x="987148" y="138586"/>
          <a:ext cx="1955898" cy="782359"/>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Transform it as features (X) and target (Y) data with Pandas and NumPy</a:t>
          </a:r>
        </a:p>
      </dsp:txBody>
      <dsp:txXfrm>
        <a:off x="1378328" y="138586"/>
        <a:ext cx="1173539" cy="782359"/>
      </dsp:txXfrm>
    </dsp:sp>
    <dsp:sp modelId="{1B7ECB5D-E04F-4004-BA6D-5C5F4AB36D66}">
      <dsp:nvSpPr>
        <dsp:cNvPr id="0" name=""/>
        <dsp:cNvSpPr/>
      </dsp:nvSpPr>
      <dsp:spPr>
        <a:xfrm>
          <a:off x="2551866" y="138586"/>
          <a:ext cx="1955898" cy="782359"/>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Standardize X with </a:t>
          </a:r>
          <a:r>
            <a:rPr lang="en-US" sz="1100" kern="1200" dirty="0" err="1"/>
            <a:t>StandardScaler</a:t>
          </a:r>
          <a:endParaRPr lang="en-US" sz="1100" kern="1200" dirty="0"/>
        </a:p>
      </dsp:txBody>
      <dsp:txXfrm>
        <a:off x="2943046" y="138586"/>
        <a:ext cx="1173539" cy="782359"/>
      </dsp:txXfrm>
    </dsp:sp>
    <dsp:sp modelId="{92F61CCE-778A-4C05-9525-8FAD442CF838}">
      <dsp:nvSpPr>
        <dsp:cNvPr id="0" name=""/>
        <dsp:cNvSpPr/>
      </dsp:nvSpPr>
      <dsp:spPr>
        <a:xfrm>
          <a:off x="4116585" y="138586"/>
          <a:ext cx="1955898" cy="782359"/>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Split data into training and test data sets</a:t>
          </a:r>
        </a:p>
      </dsp:txBody>
      <dsp:txXfrm>
        <a:off x="4507765" y="138586"/>
        <a:ext cx="1173539" cy="782359"/>
      </dsp:txXfrm>
    </dsp:sp>
    <dsp:sp modelId="{EF08B1D9-BA08-4883-AA7C-1200CE63948A}">
      <dsp:nvSpPr>
        <dsp:cNvPr id="0" name=""/>
        <dsp:cNvSpPr/>
      </dsp:nvSpPr>
      <dsp:spPr>
        <a:xfrm>
          <a:off x="5681304" y="138586"/>
          <a:ext cx="1955898" cy="782359"/>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Create the Machine Learning model to study and parameters</a:t>
          </a:r>
        </a:p>
      </dsp:txBody>
      <dsp:txXfrm>
        <a:off x="6072484" y="138586"/>
        <a:ext cx="1173539" cy="782359"/>
      </dsp:txXfrm>
    </dsp:sp>
    <dsp:sp modelId="{D1E5A43C-EA81-4283-9EFD-9149051767A0}">
      <dsp:nvSpPr>
        <dsp:cNvPr id="0" name=""/>
        <dsp:cNvSpPr/>
      </dsp:nvSpPr>
      <dsp:spPr>
        <a:xfrm>
          <a:off x="7246023" y="138586"/>
          <a:ext cx="1955898" cy="782359"/>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Create </a:t>
          </a:r>
          <a:r>
            <a:rPr lang="en-US" sz="1100" kern="1200" dirty="0" err="1"/>
            <a:t>GridSearchCV</a:t>
          </a:r>
          <a:r>
            <a:rPr lang="en-US" sz="1100" kern="1200" dirty="0"/>
            <a:t> with the model and parameters</a:t>
          </a:r>
        </a:p>
      </dsp:txBody>
      <dsp:txXfrm>
        <a:off x="7637203" y="138586"/>
        <a:ext cx="1173539" cy="782359"/>
      </dsp:txXfrm>
    </dsp:sp>
    <dsp:sp modelId="{A5070FBF-FC04-457A-9AEF-AA6AA169EA63}">
      <dsp:nvSpPr>
        <dsp:cNvPr id="0" name=""/>
        <dsp:cNvSpPr/>
      </dsp:nvSpPr>
      <dsp:spPr>
        <a:xfrm>
          <a:off x="8810741" y="138586"/>
          <a:ext cx="1955898" cy="782359"/>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Fit the model with training sets</a:t>
          </a:r>
        </a:p>
      </dsp:txBody>
      <dsp:txXfrm>
        <a:off x="9201921" y="138586"/>
        <a:ext cx="1173539" cy="7823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4F72F-1F3E-4CF3-B96C-719342BE6A2E}">
      <dsp:nvSpPr>
        <dsp:cNvPr id="0" name=""/>
        <dsp:cNvSpPr/>
      </dsp:nvSpPr>
      <dsp:spPr>
        <a:xfrm>
          <a:off x="1899" y="148620"/>
          <a:ext cx="1905727" cy="762291"/>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Get the best parameters</a:t>
          </a:r>
          <a:endParaRPr lang="es-ES" sz="1600" kern="1200" dirty="0"/>
        </a:p>
      </dsp:txBody>
      <dsp:txXfrm>
        <a:off x="1899" y="148620"/>
        <a:ext cx="1715154" cy="762291"/>
      </dsp:txXfrm>
    </dsp:sp>
    <dsp:sp modelId="{D98E2410-813B-4B23-8D43-F48F6EFAD6EE}">
      <dsp:nvSpPr>
        <dsp:cNvPr id="0" name=""/>
        <dsp:cNvSpPr/>
      </dsp:nvSpPr>
      <dsp:spPr>
        <a:xfrm>
          <a:off x="1526481" y="148620"/>
          <a:ext cx="1905727" cy="762291"/>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Get the best score</a:t>
          </a:r>
        </a:p>
      </dsp:txBody>
      <dsp:txXfrm>
        <a:off x="1907627" y="148620"/>
        <a:ext cx="1143436" cy="762291"/>
      </dsp:txXfrm>
    </dsp:sp>
    <dsp:sp modelId="{CF281640-11E9-45A5-BDEC-EA15985040C9}">
      <dsp:nvSpPr>
        <dsp:cNvPr id="0" name=""/>
        <dsp:cNvSpPr/>
      </dsp:nvSpPr>
      <dsp:spPr>
        <a:xfrm>
          <a:off x="3051063" y="148620"/>
          <a:ext cx="1905727" cy="762291"/>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Calculate the accuracy with test set</a:t>
          </a:r>
        </a:p>
      </dsp:txBody>
      <dsp:txXfrm>
        <a:off x="3432209" y="148620"/>
        <a:ext cx="1143436" cy="762291"/>
      </dsp:txXfrm>
    </dsp:sp>
    <dsp:sp modelId="{9C18650C-FE5C-4CC3-94B4-486801A26E59}">
      <dsp:nvSpPr>
        <dsp:cNvPr id="0" name=""/>
        <dsp:cNvSpPr/>
      </dsp:nvSpPr>
      <dsp:spPr>
        <a:xfrm>
          <a:off x="4575645" y="148620"/>
          <a:ext cx="1905727" cy="762291"/>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Plot the Confusion Matrix</a:t>
          </a:r>
        </a:p>
      </dsp:txBody>
      <dsp:txXfrm>
        <a:off x="4956791" y="148620"/>
        <a:ext cx="1143436" cy="7622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hyperlink" Target="https://github.com/RaulSanzJodar/IBM-Data-Science-Professional-Certificate/blob/main/Applied%20Data%20Science%20Capstone/3-%20Data%20Wrangling.ipynb" TargetMode="External"/><Relationship Id="rId7" Type="http://schemas.openxmlformats.org/officeDocument/2006/relationships/diagramQuickStyle" Target="../diagrams/quickStyle4.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3.png"/><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diagramLayout" Target="../diagrams/layout4.xml"/><Relationship Id="rId11" Type="http://schemas.openxmlformats.org/officeDocument/2006/relationships/image" Target="../media/image27.png"/><Relationship Id="rId5" Type="http://schemas.openxmlformats.org/officeDocument/2006/relationships/diagramData" Target="../diagrams/data4.xml"/><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5.png"/><Relationship Id="rId9" Type="http://schemas.microsoft.com/office/2007/relationships/diagramDrawing" Target="../diagrams/drawing4.xml"/><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ulSanzJodar/IBM-Data-Science-Professional-Certificate/blob/main/Applied%20Data%20Science%20Capstone/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ulSanzJodar/IBM-Data-Science-Professional-Certificate/blob/main/Applied%20Data%20Science%20Capstone/4-%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ulSanzJodar/IBM-Data-Science-Professional-Certificate/blob/main/Applied%20Data%20Science%20Capstone/6-%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ulSanzJodar/IBM-Data-Science-Professional-Certificate/blob/main/Applied%20Data%20Science%20Capstone/7-%20Interactive%20Dashboard%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hyperlink" Target="https://github.com/RaulSanzJodar/IBM-Data-Science-Professional-Certificate/blob/main/Applied%20Data%20Science%20Capstone/8-%20Machine%20Learning%20Prediction.jupyterlite.ipynb" TargetMode="External"/><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diagramDrawing" Target="../diagrams/drawing2.xml"/><Relationship Id="rId3" Type="http://schemas.openxmlformats.org/officeDocument/2006/relationships/hyperlink" Target="https://github.com/RaulSanzJodar/IBM-Data-Science-Professional-Certificate/blob/main/Applied%20Data%20Science%20Capstone/1-%20Complete%20the%20Data%20Collection%20API.ipynb" TargetMode="External"/><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diagramColors" Target="../diagrams/colors2.xml"/><Relationship Id="rId2" Type="http://schemas.openxmlformats.org/officeDocument/2006/relationships/image" Target="../media/image3.png"/><Relationship Id="rId16" Type="http://schemas.openxmlformats.org/officeDocument/2006/relationships/diagramQuickStyle" Target="../diagrams/quickStyl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diagramLayout" Target="../diagrams/layout2.xml"/><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microsoft.com/office/2007/relationships/diagramDrawing" Target="../diagrams/drawing3.xml"/><Relationship Id="rId3" Type="http://schemas.openxmlformats.org/officeDocument/2006/relationships/hyperlink" Target="https://github.com/RaulSanzJodar/IBM-Data-Science-Professional-Certificate/blob/main/Applied%20Data%20Science%20Capstone/2-%20Complete%20the%20Data%20Collection%20with%20Web%20Scraping.ipynb" TargetMode="External"/><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diagramColors" Target="../diagrams/colors3.xml"/><Relationship Id="rId2" Type="http://schemas.openxmlformats.org/officeDocument/2006/relationships/image" Target="../media/image3.png"/><Relationship Id="rId16" Type="http://schemas.openxmlformats.org/officeDocument/2006/relationships/diagramQuickStyle" Target="../diagrams/quickStyle3.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diagramLayout" Target="../diagrams/layout3.xml"/><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Raúl Sanz Jodar</a:t>
            </a:r>
          </a:p>
          <a:p>
            <a:r>
              <a:rPr lang="en-US">
                <a:solidFill>
                  <a:schemeClr val="bg2"/>
                </a:solidFill>
                <a:latin typeface="Abadi" panose="020B0604020104020204" pitchFamily="34" charset="0"/>
                <a:ea typeface="SF Pro" pitchFamily="2" charset="0"/>
                <a:cs typeface="SF Pro" pitchFamily="2" charset="0"/>
              </a:rPr>
              <a:t>23/03/2024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uadroTexto 1">
            <a:extLst>
              <a:ext uri="{FF2B5EF4-FFF2-40B4-BE49-F238E27FC236}">
                <a16:creationId xmlns:a16="http://schemas.microsoft.com/office/drawing/2014/main" id="{07DC1710-E33D-435E-2FC4-74E84F8FAC8F}"/>
              </a:ext>
            </a:extLst>
          </p:cNvPr>
          <p:cNvSpPr txBox="1"/>
          <p:nvPr/>
        </p:nvSpPr>
        <p:spPr>
          <a:xfrm>
            <a:off x="948214" y="6134684"/>
            <a:ext cx="2743201" cy="369332"/>
          </a:xfrm>
          <a:prstGeom prst="rect">
            <a:avLst/>
          </a:prstGeom>
          <a:noFill/>
        </p:spPr>
        <p:txBody>
          <a:bodyPr wrap="square">
            <a:spAutoFit/>
          </a:bodyPr>
          <a:lstStyle/>
          <a:p>
            <a:pPr marL="0" indent="0">
              <a:buNone/>
            </a:pPr>
            <a:r>
              <a:rPr lang="en-US" dirty="0">
                <a:latin typeface="Abadi" panose="020B0604020104020204" pitchFamily="34" charset="0"/>
                <a:hlinkClick r:id="rId3"/>
              </a:rPr>
              <a:t>Data wrangling notebook</a:t>
            </a:r>
            <a:endParaRPr lang="en-US" dirty="0">
              <a:latin typeface="Abadi" panose="020B0604020104020204" pitchFamily="34" charset="0"/>
            </a:endParaRPr>
          </a:p>
        </p:txBody>
      </p:sp>
      <p:pic>
        <p:nvPicPr>
          <p:cNvPr id="6" name="Imagen 5">
            <a:extLst>
              <a:ext uri="{FF2B5EF4-FFF2-40B4-BE49-F238E27FC236}">
                <a16:creationId xmlns:a16="http://schemas.microsoft.com/office/drawing/2014/main" id="{23FB2330-4FC9-892C-F652-91B0A7F2F1D4}"/>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4133247" y="1828348"/>
            <a:ext cx="7452714" cy="271537"/>
          </a:xfrm>
          <a:prstGeom prst="rect">
            <a:avLst/>
          </a:prstGeom>
        </p:spPr>
      </p:pic>
      <p:graphicFrame>
        <p:nvGraphicFramePr>
          <p:cNvPr id="7" name="Diagrama 6">
            <a:extLst>
              <a:ext uri="{FF2B5EF4-FFF2-40B4-BE49-F238E27FC236}">
                <a16:creationId xmlns:a16="http://schemas.microsoft.com/office/drawing/2014/main" id="{BD80C2CE-AB79-AC6F-D8DA-D6DE4AD67047}"/>
              </a:ext>
            </a:extLst>
          </p:cNvPr>
          <p:cNvGraphicFramePr/>
          <p:nvPr>
            <p:extLst>
              <p:ext uri="{D42A27DB-BD31-4B8C-83A1-F6EECF244321}">
                <p14:modId xmlns:p14="http://schemas.microsoft.com/office/powerpoint/2010/main" val="2431529737"/>
              </p:ext>
            </p:extLst>
          </p:nvPr>
        </p:nvGraphicFramePr>
        <p:xfrm>
          <a:off x="582939" y="1491729"/>
          <a:ext cx="3473752" cy="45338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Imagen 14">
            <a:extLst>
              <a:ext uri="{FF2B5EF4-FFF2-40B4-BE49-F238E27FC236}">
                <a16:creationId xmlns:a16="http://schemas.microsoft.com/office/drawing/2014/main" id="{E7A5ADBF-0013-D3E4-33F6-A9DC9D290932}"/>
              </a:ext>
            </a:extLst>
          </p:cNvPr>
          <p:cNvPicPr>
            <a:picLocks noChangeAspect="1"/>
          </p:cNvPicPr>
          <p:nvPr/>
        </p:nvPicPr>
        <p:blipFill>
          <a:blip r:embed="rId10">
            <a:clrChange>
              <a:clrFrom>
                <a:srgbClr val="F5F5F5"/>
              </a:clrFrom>
              <a:clrTo>
                <a:srgbClr val="F5F5F5">
                  <a:alpha val="0"/>
                </a:srgbClr>
              </a:clrTo>
            </a:clrChange>
          </a:blip>
          <a:stretch>
            <a:fillRect/>
          </a:stretch>
        </p:blipFill>
        <p:spPr>
          <a:xfrm>
            <a:off x="4133246" y="2209376"/>
            <a:ext cx="2057400" cy="180975"/>
          </a:xfrm>
          <a:prstGeom prst="rect">
            <a:avLst/>
          </a:prstGeom>
        </p:spPr>
      </p:pic>
      <p:pic>
        <p:nvPicPr>
          <p:cNvPr id="17" name="Imagen 16">
            <a:extLst>
              <a:ext uri="{FF2B5EF4-FFF2-40B4-BE49-F238E27FC236}">
                <a16:creationId xmlns:a16="http://schemas.microsoft.com/office/drawing/2014/main" id="{4B409A72-3ED2-748C-231E-AE14425931E3}"/>
              </a:ext>
            </a:extLst>
          </p:cNvPr>
          <p:cNvPicPr>
            <a:picLocks noChangeAspect="1"/>
          </p:cNvPicPr>
          <p:nvPr/>
        </p:nvPicPr>
        <p:blipFill>
          <a:blip r:embed="rId11">
            <a:clrChange>
              <a:clrFrom>
                <a:srgbClr val="F5F5F5"/>
              </a:clrFrom>
              <a:clrTo>
                <a:srgbClr val="F5F5F5">
                  <a:alpha val="0"/>
                </a:srgbClr>
              </a:clrTo>
            </a:clrChange>
          </a:blip>
          <a:stretch>
            <a:fillRect/>
          </a:stretch>
        </p:blipFill>
        <p:spPr>
          <a:xfrm>
            <a:off x="6300787" y="2229351"/>
            <a:ext cx="695325" cy="180975"/>
          </a:xfrm>
          <a:prstGeom prst="rect">
            <a:avLst/>
          </a:prstGeom>
        </p:spPr>
      </p:pic>
      <p:pic>
        <p:nvPicPr>
          <p:cNvPr id="19" name="Imagen 18">
            <a:extLst>
              <a:ext uri="{FF2B5EF4-FFF2-40B4-BE49-F238E27FC236}">
                <a16:creationId xmlns:a16="http://schemas.microsoft.com/office/drawing/2014/main" id="{E94C91AE-A4E8-350E-E0A8-A143CFCF862C}"/>
              </a:ext>
            </a:extLst>
          </p:cNvPr>
          <p:cNvPicPr>
            <a:picLocks noChangeAspect="1"/>
          </p:cNvPicPr>
          <p:nvPr/>
        </p:nvPicPr>
        <p:blipFill>
          <a:blip r:embed="rId12">
            <a:clrChange>
              <a:clrFrom>
                <a:srgbClr val="F5F5F5"/>
              </a:clrFrom>
              <a:clrTo>
                <a:srgbClr val="F5F5F5">
                  <a:alpha val="0"/>
                </a:srgbClr>
              </a:clrTo>
            </a:clrChange>
          </a:blip>
          <a:stretch>
            <a:fillRect/>
          </a:stretch>
        </p:blipFill>
        <p:spPr>
          <a:xfrm>
            <a:off x="4133246" y="2558106"/>
            <a:ext cx="2200275" cy="190500"/>
          </a:xfrm>
          <a:prstGeom prst="rect">
            <a:avLst/>
          </a:prstGeom>
        </p:spPr>
      </p:pic>
      <p:pic>
        <p:nvPicPr>
          <p:cNvPr id="21" name="Imagen 20">
            <a:extLst>
              <a:ext uri="{FF2B5EF4-FFF2-40B4-BE49-F238E27FC236}">
                <a16:creationId xmlns:a16="http://schemas.microsoft.com/office/drawing/2014/main" id="{652B502E-2CE9-146B-3429-F61EBE7C4F95}"/>
              </a:ext>
            </a:extLst>
          </p:cNvPr>
          <p:cNvPicPr>
            <a:picLocks noChangeAspect="1"/>
          </p:cNvPicPr>
          <p:nvPr/>
        </p:nvPicPr>
        <p:blipFill>
          <a:blip r:embed="rId13">
            <a:clrChange>
              <a:clrFrom>
                <a:srgbClr val="F5F5F5"/>
              </a:clrFrom>
              <a:clrTo>
                <a:srgbClr val="F5F5F5">
                  <a:alpha val="0"/>
                </a:srgbClr>
              </a:clrTo>
            </a:clrChange>
          </a:blip>
          <a:stretch>
            <a:fillRect/>
          </a:stretch>
        </p:blipFill>
        <p:spPr>
          <a:xfrm>
            <a:off x="4133246" y="2866886"/>
            <a:ext cx="1838325" cy="190500"/>
          </a:xfrm>
          <a:prstGeom prst="rect">
            <a:avLst/>
          </a:prstGeom>
        </p:spPr>
      </p:pic>
      <p:pic>
        <p:nvPicPr>
          <p:cNvPr id="23" name="Imagen 22">
            <a:extLst>
              <a:ext uri="{FF2B5EF4-FFF2-40B4-BE49-F238E27FC236}">
                <a16:creationId xmlns:a16="http://schemas.microsoft.com/office/drawing/2014/main" id="{A65BB364-B899-CC28-93F6-EFD6E6A552C1}"/>
              </a:ext>
            </a:extLst>
          </p:cNvPr>
          <p:cNvPicPr>
            <a:picLocks noChangeAspect="1"/>
          </p:cNvPicPr>
          <p:nvPr/>
        </p:nvPicPr>
        <p:blipFill>
          <a:blip r:embed="rId14">
            <a:clrChange>
              <a:clrFrom>
                <a:srgbClr val="F5F5F5"/>
              </a:clrFrom>
              <a:clrTo>
                <a:srgbClr val="F5F5F5">
                  <a:alpha val="0"/>
                </a:srgbClr>
              </a:clrTo>
            </a:clrChange>
          </a:blip>
          <a:stretch>
            <a:fillRect/>
          </a:stretch>
        </p:blipFill>
        <p:spPr>
          <a:xfrm>
            <a:off x="4133246" y="3197119"/>
            <a:ext cx="3267075" cy="171450"/>
          </a:xfrm>
          <a:prstGeom prst="rect">
            <a:avLst/>
          </a:prstGeom>
        </p:spPr>
      </p:pic>
      <p:pic>
        <p:nvPicPr>
          <p:cNvPr id="25" name="Imagen 24">
            <a:extLst>
              <a:ext uri="{FF2B5EF4-FFF2-40B4-BE49-F238E27FC236}">
                <a16:creationId xmlns:a16="http://schemas.microsoft.com/office/drawing/2014/main" id="{43CC88D9-653E-E71B-7E37-898D0E4E0026}"/>
              </a:ext>
            </a:extLst>
          </p:cNvPr>
          <p:cNvPicPr>
            <a:picLocks noChangeAspect="1"/>
          </p:cNvPicPr>
          <p:nvPr/>
        </p:nvPicPr>
        <p:blipFill>
          <a:blip r:embed="rId15">
            <a:clrChange>
              <a:clrFrom>
                <a:srgbClr val="F5F5F5"/>
              </a:clrFrom>
              <a:clrTo>
                <a:srgbClr val="F5F5F5">
                  <a:alpha val="0"/>
                </a:srgbClr>
              </a:clrTo>
            </a:clrChange>
          </a:blip>
          <a:stretch>
            <a:fillRect/>
          </a:stretch>
        </p:blipFill>
        <p:spPr>
          <a:xfrm>
            <a:off x="4133246" y="3505899"/>
            <a:ext cx="3752850" cy="190500"/>
          </a:xfrm>
          <a:prstGeom prst="rect">
            <a:avLst/>
          </a:prstGeom>
        </p:spPr>
      </p:pic>
      <p:pic>
        <p:nvPicPr>
          <p:cNvPr id="27" name="Imagen 26">
            <a:extLst>
              <a:ext uri="{FF2B5EF4-FFF2-40B4-BE49-F238E27FC236}">
                <a16:creationId xmlns:a16="http://schemas.microsoft.com/office/drawing/2014/main" id="{CDE9FD3D-420B-60CF-4834-0038A1B721B7}"/>
              </a:ext>
            </a:extLst>
          </p:cNvPr>
          <p:cNvPicPr>
            <a:picLocks noChangeAspect="1"/>
          </p:cNvPicPr>
          <p:nvPr/>
        </p:nvPicPr>
        <p:blipFill>
          <a:blip r:embed="rId16">
            <a:clrChange>
              <a:clrFrom>
                <a:srgbClr val="F5F5F5"/>
              </a:clrFrom>
              <a:clrTo>
                <a:srgbClr val="F5F5F5">
                  <a:alpha val="0"/>
                </a:srgbClr>
              </a:clrTo>
            </a:clrChange>
          </a:blip>
          <a:stretch>
            <a:fillRect/>
          </a:stretch>
        </p:blipFill>
        <p:spPr>
          <a:xfrm>
            <a:off x="4149889" y="3758416"/>
            <a:ext cx="2209800" cy="1009650"/>
          </a:xfrm>
          <a:prstGeom prst="rect">
            <a:avLst/>
          </a:prstGeom>
        </p:spPr>
      </p:pic>
      <p:pic>
        <p:nvPicPr>
          <p:cNvPr id="29" name="Imagen 28">
            <a:extLst>
              <a:ext uri="{FF2B5EF4-FFF2-40B4-BE49-F238E27FC236}">
                <a16:creationId xmlns:a16="http://schemas.microsoft.com/office/drawing/2014/main" id="{6B13E393-2A36-864A-13B3-3B11D44411D5}"/>
              </a:ext>
            </a:extLst>
          </p:cNvPr>
          <p:cNvPicPr>
            <a:picLocks noChangeAspect="1"/>
          </p:cNvPicPr>
          <p:nvPr/>
        </p:nvPicPr>
        <p:blipFill>
          <a:blip r:embed="rId17">
            <a:clrChange>
              <a:clrFrom>
                <a:srgbClr val="F5F5F5"/>
              </a:clrFrom>
              <a:clrTo>
                <a:srgbClr val="F5F5F5">
                  <a:alpha val="0"/>
                </a:srgbClr>
              </a:clrTo>
            </a:clrChange>
          </a:blip>
          <a:stretch>
            <a:fillRect/>
          </a:stretch>
        </p:blipFill>
        <p:spPr>
          <a:xfrm>
            <a:off x="4149889" y="4888147"/>
            <a:ext cx="1781175" cy="190500"/>
          </a:xfrm>
          <a:prstGeom prst="rect">
            <a:avLst/>
          </a:prstGeom>
        </p:spPr>
      </p:pic>
      <p:pic>
        <p:nvPicPr>
          <p:cNvPr id="31" name="Imagen 30">
            <a:extLst>
              <a:ext uri="{FF2B5EF4-FFF2-40B4-BE49-F238E27FC236}">
                <a16:creationId xmlns:a16="http://schemas.microsoft.com/office/drawing/2014/main" id="{96F7358D-82DC-C06A-9444-2470ECFFE018}"/>
              </a:ext>
            </a:extLst>
          </p:cNvPr>
          <p:cNvPicPr>
            <a:picLocks noChangeAspect="1"/>
          </p:cNvPicPr>
          <p:nvPr/>
        </p:nvPicPr>
        <p:blipFill>
          <a:blip r:embed="rId18">
            <a:clrChange>
              <a:clrFrom>
                <a:srgbClr val="F5F5F5"/>
              </a:clrFrom>
              <a:clrTo>
                <a:srgbClr val="F5F5F5">
                  <a:alpha val="0"/>
                </a:srgbClr>
              </a:clrTo>
            </a:clrChange>
          </a:blip>
          <a:stretch>
            <a:fillRect/>
          </a:stretch>
        </p:blipFill>
        <p:spPr>
          <a:xfrm>
            <a:off x="4133246" y="5198728"/>
            <a:ext cx="3057525" cy="171450"/>
          </a:xfrm>
          <a:prstGeom prst="rect">
            <a:avLst/>
          </a:prstGeom>
        </p:spPr>
      </p:pic>
      <p:pic>
        <p:nvPicPr>
          <p:cNvPr id="35" name="Imagen 34">
            <a:extLst>
              <a:ext uri="{FF2B5EF4-FFF2-40B4-BE49-F238E27FC236}">
                <a16:creationId xmlns:a16="http://schemas.microsoft.com/office/drawing/2014/main" id="{361E4A65-9ED7-6A91-5458-882BA67C5C73}"/>
              </a:ext>
            </a:extLst>
          </p:cNvPr>
          <p:cNvPicPr>
            <a:picLocks noChangeAspect="1"/>
          </p:cNvPicPr>
          <p:nvPr/>
        </p:nvPicPr>
        <p:blipFill>
          <a:blip r:embed="rId19"/>
          <a:stretch>
            <a:fillRect/>
          </a:stretch>
        </p:blipFill>
        <p:spPr>
          <a:xfrm>
            <a:off x="8576324" y="2734259"/>
            <a:ext cx="714375" cy="340042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173"/>
            <a:ext cx="9745589" cy="4291722"/>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The charts that have been plot are:</a:t>
            </a:r>
          </a:p>
          <a:p>
            <a:pPr>
              <a:lnSpc>
                <a:spcPct val="100000"/>
              </a:lnSpc>
            </a:pPr>
            <a:r>
              <a:rPr lang="en-US" sz="1600" dirty="0">
                <a:solidFill>
                  <a:schemeClr val="accent3">
                    <a:lumMod val="25000"/>
                  </a:schemeClr>
                </a:solidFill>
                <a:latin typeface="Abadi"/>
              </a:rPr>
              <a:t>Scatter plot to find relationship between features and try to predict the features that leads to successful landings:</a:t>
            </a:r>
          </a:p>
          <a:p>
            <a:pPr lvl="1">
              <a:lnSpc>
                <a:spcPct val="100000"/>
              </a:lnSpc>
              <a:spcBef>
                <a:spcPts val="600"/>
              </a:spcBef>
            </a:pPr>
            <a:r>
              <a:rPr lang="en-US" sz="1600" dirty="0" err="1">
                <a:solidFill>
                  <a:schemeClr val="accent3">
                    <a:lumMod val="25000"/>
                  </a:schemeClr>
                </a:solidFill>
                <a:latin typeface="Abadi"/>
              </a:rPr>
              <a:t>FlightNumber</a:t>
            </a:r>
            <a:r>
              <a:rPr lang="en-US" sz="1600" dirty="0">
                <a:solidFill>
                  <a:schemeClr val="accent3">
                    <a:lumMod val="25000"/>
                  </a:schemeClr>
                </a:solidFill>
                <a:latin typeface="Abadi"/>
              </a:rPr>
              <a:t> vs. </a:t>
            </a:r>
            <a:r>
              <a:rPr lang="en-US" sz="1600" dirty="0" err="1">
                <a:solidFill>
                  <a:schemeClr val="accent3">
                    <a:lumMod val="25000"/>
                  </a:schemeClr>
                </a:solidFill>
                <a:latin typeface="Abadi"/>
              </a:rPr>
              <a:t>PayloadMass</a:t>
            </a:r>
            <a:endParaRPr lang="en-US" sz="1600" dirty="0">
              <a:solidFill>
                <a:schemeClr val="accent3">
                  <a:lumMod val="25000"/>
                </a:schemeClr>
              </a:solidFill>
              <a:latin typeface="Abadi"/>
            </a:endParaRPr>
          </a:p>
          <a:p>
            <a:pPr lvl="1">
              <a:lnSpc>
                <a:spcPct val="100000"/>
              </a:lnSpc>
              <a:spcBef>
                <a:spcPts val="600"/>
              </a:spcBef>
            </a:pPr>
            <a:r>
              <a:rPr lang="en-US" sz="1600" dirty="0" err="1">
                <a:solidFill>
                  <a:schemeClr val="accent3">
                    <a:lumMod val="25000"/>
                  </a:schemeClr>
                </a:solidFill>
                <a:latin typeface="Abadi"/>
              </a:rPr>
              <a:t>FlightNumber</a:t>
            </a:r>
            <a:r>
              <a:rPr lang="en-US" sz="1600" dirty="0">
                <a:solidFill>
                  <a:schemeClr val="accent3">
                    <a:lumMod val="25000"/>
                  </a:schemeClr>
                </a:solidFill>
                <a:latin typeface="Abadi"/>
              </a:rPr>
              <a:t> vs. </a:t>
            </a:r>
            <a:r>
              <a:rPr lang="en-US" sz="1600" dirty="0" err="1">
                <a:solidFill>
                  <a:schemeClr val="accent3">
                    <a:lumMod val="25000"/>
                  </a:schemeClr>
                </a:solidFill>
                <a:latin typeface="Abadi"/>
              </a:rPr>
              <a:t>LaunchSite</a:t>
            </a:r>
            <a:endParaRPr lang="en-US" sz="1600" dirty="0">
              <a:solidFill>
                <a:schemeClr val="accent3">
                  <a:lumMod val="25000"/>
                </a:schemeClr>
              </a:solidFill>
              <a:latin typeface="Abadi"/>
            </a:endParaRPr>
          </a:p>
          <a:p>
            <a:pPr lvl="1">
              <a:lnSpc>
                <a:spcPct val="100000"/>
              </a:lnSpc>
              <a:spcBef>
                <a:spcPts val="600"/>
              </a:spcBef>
            </a:pP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vs. </a:t>
            </a:r>
            <a:r>
              <a:rPr lang="en-US" sz="1600" dirty="0" err="1">
                <a:solidFill>
                  <a:schemeClr val="accent3">
                    <a:lumMod val="25000"/>
                  </a:schemeClr>
                </a:solidFill>
                <a:latin typeface="Abadi"/>
              </a:rPr>
              <a:t>LaunchSite</a:t>
            </a:r>
            <a:endParaRPr lang="en-US" sz="1600" dirty="0">
              <a:solidFill>
                <a:schemeClr val="accent3">
                  <a:lumMod val="25000"/>
                </a:schemeClr>
              </a:solidFill>
              <a:latin typeface="Abadi"/>
            </a:endParaRPr>
          </a:p>
          <a:p>
            <a:pPr lvl="1">
              <a:lnSpc>
                <a:spcPct val="100000"/>
              </a:lnSpc>
              <a:spcBef>
                <a:spcPts val="600"/>
              </a:spcBef>
            </a:pPr>
            <a:r>
              <a:rPr lang="en-US" sz="1600" dirty="0" err="1">
                <a:solidFill>
                  <a:schemeClr val="accent3">
                    <a:lumMod val="25000"/>
                  </a:schemeClr>
                </a:solidFill>
                <a:latin typeface="Abadi"/>
              </a:rPr>
              <a:t>FlightNumber</a:t>
            </a:r>
            <a:r>
              <a:rPr lang="en-US" sz="1600" dirty="0">
                <a:solidFill>
                  <a:schemeClr val="accent3">
                    <a:lumMod val="25000"/>
                  </a:schemeClr>
                </a:solidFill>
                <a:latin typeface="Abadi"/>
              </a:rPr>
              <a:t> vs. Orbit</a:t>
            </a:r>
          </a:p>
          <a:p>
            <a:pPr lvl="1">
              <a:lnSpc>
                <a:spcPct val="100000"/>
              </a:lnSpc>
              <a:spcBef>
                <a:spcPts val="600"/>
              </a:spcBef>
            </a:pP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vs. Orbit</a:t>
            </a:r>
          </a:p>
          <a:p>
            <a:pPr>
              <a:lnSpc>
                <a:spcPct val="100000"/>
              </a:lnSpc>
              <a:spcBef>
                <a:spcPts val="1400"/>
              </a:spcBef>
            </a:pPr>
            <a:r>
              <a:rPr lang="en-US" sz="1600" dirty="0">
                <a:solidFill>
                  <a:schemeClr val="accent3">
                    <a:lumMod val="25000"/>
                  </a:schemeClr>
                </a:solidFill>
                <a:latin typeface="Abadi"/>
              </a:rPr>
              <a:t>Bar chart to determine which orbits have the highest probability for successful landing:</a:t>
            </a:r>
          </a:p>
          <a:p>
            <a:pPr lvl="1">
              <a:lnSpc>
                <a:spcPct val="100000"/>
              </a:lnSpc>
              <a:spcBef>
                <a:spcPts val="600"/>
              </a:spcBef>
            </a:pPr>
            <a:r>
              <a:rPr lang="en-US" sz="1600" dirty="0">
                <a:solidFill>
                  <a:schemeClr val="accent3">
                    <a:lumMod val="25000"/>
                  </a:schemeClr>
                </a:solidFill>
                <a:latin typeface="Abadi"/>
              </a:rPr>
              <a:t>Orbit vs. Success Rate (mean Class)</a:t>
            </a:r>
          </a:p>
          <a:p>
            <a:pPr>
              <a:lnSpc>
                <a:spcPct val="100000"/>
              </a:lnSpc>
              <a:spcBef>
                <a:spcPts val="1400"/>
              </a:spcBef>
            </a:pPr>
            <a:r>
              <a:rPr lang="en-US" sz="1600" dirty="0">
                <a:solidFill>
                  <a:schemeClr val="accent3">
                    <a:lumMod val="25000"/>
                  </a:schemeClr>
                </a:solidFill>
                <a:latin typeface="Abadi"/>
              </a:rPr>
              <a:t>Line chart to see how the trend changes over time and make predictions:</a:t>
            </a:r>
          </a:p>
          <a:p>
            <a:pPr lvl="1">
              <a:lnSpc>
                <a:spcPct val="100000"/>
              </a:lnSpc>
              <a:spcBef>
                <a:spcPts val="600"/>
              </a:spcBef>
            </a:pPr>
            <a:r>
              <a:rPr lang="en-US" sz="1600" dirty="0">
                <a:solidFill>
                  <a:schemeClr val="accent3">
                    <a:lumMod val="25000"/>
                  </a:schemeClr>
                </a:solidFill>
                <a:latin typeface="Abadi"/>
              </a:rPr>
              <a:t>Date vs. Success Rate (mean Class)</a:t>
            </a:r>
          </a:p>
          <a:p>
            <a:pPr lvl="1">
              <a:lnSpc>
                <a:spcPct val="100000"/>
              </a:lnSpc>
              <a:spcBef>
                <a:spcPts val="1400"/>
              </a:spcBef>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uadroTexto 1">
            <a:extLst>
              <a:ext uri="{FF2B5EF4-FFF2-40B4-BE49-F238E27FC236}">
                <a16:creationId xmlns:a16="http://schemas.microsoft.com/office/drawing/2014/main" id="{B92C5C4E-9850-D2B1-41AD-F5B5DB5BCB74}"/>
              </a:ext>
            </a:extLst>
          </p:cNvPr>
          <p:cNvSpPr txBox="1"/>
          <p:nvPr/>
        </p:nvSpPr>
        <p:spPr>
          <a:xfrm>
            <a:off x="770010" y="5768703"/>
            <a:ext cx="4789949" cy="369332"/>
          </a:xfrm>
          <a:prstGeom prst="rect">
            <a:avLst/>
          </a:prstGeom>
          <a:noFill/>
        </p:spPr>
        <p:txBody>
          <a:bodyPr wrap="square">
            <a:spAutoFit/>
          </a:bodyPr>
          <a:lstStyle/>
          <a:p>
            <a:pPr marL="0" indent="0">
              <a:buNone/>
            </a:pPr>
            <a:r>
              <a:rPr lang="en-US" dirty="0">
                <a:latin typeface="Abadi" panose="020B0604020104020204" pitchFamily="34" charset="0"/>
                <a:hlinkClick r:id="rId3"/>
              </a:rPr>
              <a:t>EDA with Data visualization notebook</a:t>
            </a:r>
            <a:endParaRPr lang="en-US"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3804"/>
            <a:ext cx="10601252" cy="3823256"/>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Some of the SQL queries performed to get insights of the data are:</a:t>
            </a:r>
          </a:p>
          <a:p>
            <a:pPr>
              <a:lnSpc>
                <a:spcPct val="100000"/>
              </a:lnSpc>
              <a:spcBef>
                <a:spcPts val="1400"/>
              </a:spcBef>
            </a:pPr>
            <a:r>
              <a:rPr lang="en-US" sz="18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800" dirty="0">
                <a:solidFill>
                  <a:schemeClr val="accent3">
                    <a:lumMod val="25000"/>
                  </a:schemeClr>
                </a:solidFill>
                <a:latin typeface="Abadi" panose="020B0604020104020204" pitchFamily="34" charset="0"/>
              </a:rPr>
              <a:t>Display the total payload mass carried by boosters launched by NASA (CRS)</a:t>
            </a:r>
          </a:p>
          <a:p>
            <a:pPr>
              <a:lnSpc>
                <a:spcPct val="100000"/>
              </a:lnSpc>
              <a:spcBef>
                <a:spcPts val="1400"/>
              </a:spcBef>
            </a:pPr>
            <a:r>
              <a:rPr lang="en-US" sz="18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18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US" sz="18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800" dirty="0">
                <a:solidFill>
                  <a:schemeClr val="accent3">
                    <a:lumMod val="25000"/>
                  </a:schemeClr>
                </a:solidFill>
                <a:latin typeface="Abadi" panose="020B0604020104020204" pitchFamily="34" charset="0"/>
              </a:rPr>
              <a:t>List the records which will display the month names, failure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in drone ship, booster versions,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for the months in year 2015.</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uadroTexto 1">
            <a:extLst>
              <a:ext uri="{FF2B5EF4-FFF2-40B4-BE49-F238E27FC236}">
                <a16:creationId xmlns:a16="http://schemas.microsoft.com/office/drawing/2014/main" id="{16D736DB-6DA9-D3B5-64DC-9DDEEFFC15EC}"/>
              </a:ext>
            </a:extLst>
          </p:cNvPr>
          <p:cNvSpPr txBox="1"/>
          <p:nvPr/>
        </p:nvSpPr>
        <p:spPr>
          <a:xfrm>
            <a:off x="820738" y="5629831"/>
            <a:ext cx="4789949" cy="369332"/>
          </a:xfrm>
          <a:prstGeom prst="rect">
            <a:avLst/>
          </a:prstGeom>
          <a:noFill/>
        </p:spPr>
        <p:txBody>
          <a:bodyPr wrap="square">
            <a:spAutoFit/>
          </a:bodyPr>
          <a:lstStyle/>
          <a:p>
            <a:pPr marL="0" indent="0">
              <a:buNone/>
            </a:pPr>
            <a:r>
              <a:rPr lang="en-US" dirty="0">
                <a:latin typeface="Abadi" panose="020B0604020104020204" pitchFamily="34" charset="0"/>
                <a:hlinkClick r:id="rId3"/>
              </a:rPr>
              <a:t>EDA with SQL notebook</a:t>
            </a:r>
            <a:endParaRPr lang="en-US"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38" y="1514876"/>
            <a:ext cx="10515600" cy="408351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Folium provides a series of map objects designed to enhance data visualization. The ones that we have used are:</a:t>
            </a:r>
          </a:p>
          <a:p>
            <a:pPr>
              <a:lnSpc>
                <a:spcPct val="100000"/>
              </a:lnSpc>
              <a:spcBef>
                <a:spcPts val="1400"/>
              </a:spcBef>
            </a:pPr>
            <a:r>
              <a:rPr lang="en-US" sz="1800" dirty="0">
                <a:solidFill>
                  <a:schemeClr val="accent3">
                    <a:lumMod val="25000"/>
                  </a:schemeClr>
                </a:solidFill>
                <a:latin typeface="Abadi" panose="020B0604020104020204" pitchFamily="34" charset="0"/>
              </a:rPr>
              <a:t>Circle marker: Used for each launch site to represent the area with the label corresponding to the name of each site.</a:t>
            </a:r>
          </a:p>
          <a:p>
            <a:pPr>
              <a:lnSpc>
                <a:spcPct val="100000"/>
              </a:lnSpc>
              <a:spcBef>
                <a:spcPts val="1400"/>
              </a:spcBef>
            </a:pPr>
            <a:r>
              <a:rPr lang="en-US" sz="1800" dirty="0">
                <a:solidFill>
                  <a:schemeClr val="accent3">
                    <a:lumMod val="25000"/>
                  </a:schemeClr>
                </a:solidFill>
                <a:latin typeface="Abadi" panose="020B0604020104020204" pitchFamily="34" charset="0"/>
              </a:rPr>
              <a:t>Map markers and Icon Markers: Used to represent the success or failed launches of each site. The ones with class 0 (failure) are red while the ones with class 1 (success) are green. We have also marked landmarks nearby the launch sites to study their proximity.</a:t>
            </a:r>
          </a:p>
          <a:p>
            <a:pPr>
              <a:lnSpc>
                <a:spcPct val="100000"/>
              </a:lnSpc>
              <a:spcBef>
                <a:spcPts val="1400"/>
              </a:spcBef>
            </a:pPr>
            <a:r>
              <a:rPr lang="en-US" sz="1800" dirty="0">
                <a:solidFill>
                  <a:schemeClr val="accent3">
                    <a:lumMod val="25000"/>
                  </a:schemeClr>
                </a:solidFill>
                <a:latin typeface="Abadi" panose="020B0604020104020204" pitchFamily="34" charset="0"/>
              </a:rPr>
              <a:t>Marker cluster: Used to group nearby markers together at higher zoom levels, providing a cleaner map.</a:t>
            </a:r>
          </a:p>
          <a:p>
            <a:pPr>
              <a:lnSpc>
                <a:spcPct val="100000"/>
              </a:lnSpc>
              <a:spcBef>
                <a:spcPts val="1400"/>
              </a:spcBef>
            </a:pPr>
            <a:r>
              <a:rPr lang="en-US" sz="1800" dirty="0" err="1">
                <a:solidFill>
                  <a:schemeClr val="accent3">
                    <a:lumMod val="25000"/>
                  </a:schemeClr>
                </a:solidFill>
                <a:latin typeface="Abadi" panose="020B0604020104020204" pitchFamily="34" charset="0"/>
              </a:rPr>
              <a:t>PolyLine</a:t>
            </a:r>
            <a:r>
              <a:rPr lang="en-US" sz="1800" dirty="0">
                <a:solidFill>
                  <a:schemeClr val="accent3">
                    <a:lumMod val="25000"/>
                  </a:schemeClr>
                </a:solidFill>
                <a:latin typeface="Abadi" panose="020B0604020104020204" pitchFamily="34" charset="0"/>
              </a:rPr>
              <a:t>: Used to create a line between the launch sites and landmarks.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With all this objects we can represent and study the proximity between the launch sites and coastlines, highways, railways and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uadroTexto 1">
            <a:extLst>
              <a:ext uri="{FF2B5EF4-FFF2-40B4-BE49-F238E27FC236}">
                <a16:creationId xmlns:a16="http://schemas.microsoft.com/office/drawing/2014/main" id="{9CCDD15F-ED8D-C57A-4971-9BFDBD7C4A57}"/>
              </a:ext>
            </a:extLst>
          </p:cNvPr>
          <p:cNvSpPr txBox="1"/>
          <p:nvPr/>
        </p:nvSpPr>
        <p:spPr>
          <a:xfrm>
            <a:off x="820738" y="5671854"/>
            <a:ext cx="4789949" cy="369332"/>
          </a:xfrm>
          <a:prstGeom prst="rect">
            <a:avLst/>
          </a:prstGeom>
          <a:noFill/>
        </p:spPr>
        <p:txBody>
          <a:bodyPr wrap="square">
            <a:spAutoFit/>
          </a:bodyPr>
          <a:lstStyle/>
          <a:p>
            <a:pPr marL="0" indent="0">
              <a:buNone/>
            </a:pPr>
            <a:r>
              <a:rPr lang="en-US" dirty="0">
                <a:latin typeface="Abadi" panose="020B0604020104020204" pitchFamily="34" charset="0"/>
                <a:hlinkClick r:id="rId3"/>
              </a:rPr>
              <a:t>Analytics with Folium notebook</a:t>
            </a:r>
            <a:endParaRPr lang="en-US" dirty="0">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7540"/>
            <a:ext cx="10611162" cy="3785695"/>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have created an interactive dashboard to perform visual analytics on SpaceX launch data in real-time.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plots available are:</a:t>
            </a:r>
          </a:p>
          <a:p>
            <a:pPr>
              <a:lnSpc>
                <a:spcPct val="100000"/>
              </a:lnSpc>
              <a:spcBef>
                <a:spcPts val="1400"/>
              </a:spcBef>
            </a:pPr>
            <a:r>
              <a:rPr lang="en-US" sz="1800" dirty="0">
                <a:solidFill>
                  <a:schemeClr val="accent3">
                    <a:lumMod val="25000"/>
                  </a:schemeClr>
                </a:solidFill>
                <a:latin typeface="Abadi" panose="020B0604020104020204" pitchFamily="34" charset="0"/>
              </a:rPr>
              <a:t>Pie chart with total success for all sites or a specific launch site.</a:t>
            </a:r>
          </a:p>
          <a:p>
            <a:pPr>
              <a:lnSpc>
                <a:spcPct val="100000"/>
              </a:lnSpc>
              <a:spcBef>
                <a:spcPts val="1400"/>
              </a:spcBef>
            </a:pPr>
            <a:r>
              <a:rPr lang="en-US" sz="1800" dirty="0">
                <a:solidFill>
                  <a:schemeClr val="accent3">
                    <a:lumMod val="25000"/>
                  </a:schemeClr>
                </a:solidFill>
                <a:latin typeface="Abadi" panose="020B0604020104020204" pitchFamily="34" charset="0"/>
              </a:rPr>
              <a:t>Scatter plot with the relationship between the outcome and payload mass for the different booster versions.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interactions are:</a:t>
            </a:r>
          </a:p>
          <a:p>
            <a:pPr>
              <a:lnSpc>
                <a:spcPct val="100000"/>
              </a:lnSpc>
              <a:spcBef>
                <a:spcPts val="1400"/>
              </a:spcBef>
            </a:pPr>
            <a:r>
              <a:rPr lang="en-US" sz="1800" dirty="0">
                <a:solidFill>
                  <a:schemeClr val="accent3">
                    <a:lumMod val="25000"/>
                  </a:schemeClr>
                </a:solidFill>
                <a:latin typeface="Abadi" panose="020B0604020104020204" pitchFamily="34" charset="0"/>
              </a:rPr>
              <a:t>Dropdown to select if we want to see the chart for all sites or only a specific launch site.</a:t>
            </a:r>
          </a:p>
          <a:p>
            <a:pPr>
              <a:lnSpc>
                <a:spcPct val="100000"/>
              </a:lnSpc>
              <a:spcBef>
                <a:spcPts val="1400"/>
              </a:spcBef>
            </a:pPr>
            <a:r>
              <a:rPr lang="en-US" sz="1800" dirty="0">
                <a:solidFill>
                  <a:schemeClr val="accent3">
                    <a:lumMod val="25000"/>
                  </a:schemeClr>
                </a:solidFill>
                <a:latin typeface="Abadi" panose="020B0604020104020204" pitchFamily="34" charset="0"/>
              </a:rPr>
              <a:t>Slider to specify a range of the payload mass used in the scatter plot.</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With this, we can identify the site with more successful launches and highest ratio, determine the payload range with highest and lowest launch rate and the F9 booster version with the highest launch success rate.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uadroTexto 5">
            <a:extLst>
              <a:ext uri="{FF2B5EF4-FFF2-40B4-BE49-F238E27FC236}">
                <a16:creationId xmlns:a16="http://schemas.microsoft.com/office/drawing/2014/main" id="{94C2BBD1-206A-6C64-389D-5F489BD41B4C}"/>
              </a:ext>
            </a:extLst>
          </p:cNvPr>
          <p:cNvSpPr txBox="1"/>
          <p:nvPr/>
        </p:nvSpPr>
        <p:spPr>
          <a:xfrm>
            <a:off x="770011" y="5629831"/>
            <a:ext cx="4789949" cy="369332"/>
          </a:xfrm>
          <a:prstGeom prst="rect">
            <a:avLst/>
          </a:prstGeom>
          <a:noFill/>
        </p:spPr>
        <p:txBody>
          <a:bodyPr wrap="square">
            <a:spAutoFit/>
          </a:bodyPr>
          <a:lstStyle/>
          <a:p>
            <a:pPr marL="0" indent="0">
              <a:buNone/>
            </a:pPr>
            <a:r>
              <a:rPr lang="en-US" dirty="0" err="1">
                <a:latin typeface="Abadi" panose="020B0604020104020204" pitchFamily="34" charset="0"/>
                <a:hlinkClick r:id="rId3"/>
              </a:rPr>
              <a:t>Plotly</a:t>
            </a:r>
            <a:r>
              <a:rPr lang="en-US" dirty="0">
                <a:latin typeface="Abadi" panose="020B0604020104020204" pitchFamily="34" charset="0"/>
                <a:hlinkClick r:id="rId3"/>
              </a:rPr>
              <a:t> Dash lab </a:t>
            </a:r>
            <a:endParaRPr lang="en-US"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uadroTexto 1">
            <a:extLst>
              <a:ext uri="{FF2B5EF4-FFF2-40B4-BE49-F238E27FC236}">
                <a16:creationId xmlns:a16="http://schemas.microsoft.com/office/drawing/2014/main" id="{003C310A-B8C3-3B64-9B95-39042F82186C}"/>
              </a:ext>
            </a:extLst>
          </p:cNvPr>
          <p:cNvSpPr txBox="1"/>
          <p:nvPr/>
        </p:nvSpPr>
        <p:spPr>
          <a:xfrm>
            <a:off x="770010" y="5896142"/>
            <a:ext cx="4789949" cy="369332"/>
          </a:xfrm>
          <a:prstGeom prst="rect">
            <a:avLst/>
          </a:prstGeom>
          <a:noFill/>
        </p:spPr>
        <p:txBody>
          <a:bodyPr wrap="square">
            <a:spAutoFit/>
          </a:bodyPr>
          <a:lstStyle/>
          <a:p>
            <a:pPr marL="0" indent="0">
              <a:buNone/>
            </a:pPr>
            <a:r>
              <a:rPr lang="en-US" dirty="0">
                <a:latin typeface="Abadi" panose="020B0604020104020204" pitchFamily="34" charset="0"/>
                <a:hlinkClick r:id="rId3"/>
              </a:rPr>
              <a:t>Machine Learning notebook</a:t>
            </a:r>
            <a:endParaRPr lang="en-US" dirty="0">
              <a:latin typeface="Abadi" panose="020B0604020104020204" pitchFamily="34" charset="0"/>
            </a:endParaRPr>
          </a:p>
        </p:txBody>
      </p:sp>
      <p:graphicFrame>
        <p:nvGraphicFramePr>
          <p:cNvPr id="6" name="Diagrama 5">
            <a:extLst>
              <a:ext uri="{FF2B5EF4-FFF2-40B4-BE49-F238E27FC236}">
                <a16:creationId xmlns:a16="http://schemas.microsoft.com/office/drawing/2014/main" id="{90DC2A64-297B-B828-012E-FF7B14953BC8}"/>
              </a:ext>
            </a:extLst>
          </p:cNvPr>
          <p:cNvGraphicFramePr/>
          <p:nvPr>
            <p:extLst>
              <p:ext uri="{D42A27DB-BD31-4B8C-83A1-F6EECF244321}">
                <p14:modId xmlns:p14="http://schemas.microsoft.com/office/powerpoint/2010/main" val="2039861391"/>
              </p:ext>
            </p:extLst>
          </p:nvPr>
        </p:nvGraphicFramePr>
        <p:xfrm>
          <a:off x="770012" y="1977830"/>
          <a:ext cx="10767957" cy="10595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a 6">
            <a:extLst>
              <a:ext uri="{FF2B5EF4-FFF2-40B4-BE49-F238E27FC236}">
                <a16:creationId xmlns:a16="http://schemas.microsoft.com/office/drawing/2014/main" id="{313E54F3-4DB9-D41F-7D45-785D0A98EB6F}"/>
              </a:ext>
            </a:extLst>
          </p:cNvPr>
          <p:cNvGraphicFramePr/>
          <p:nvPr>
            <p:extLst>
              <p:ext uri="{D42A27DB-BD31-4B8C-83A1-F6EECF244321}">
                <p14:modId xmlns:p14="http://schemas.microsoft.com/office/powerpoint/2010/main" val="264714418"/>
              </p:ext>
            </p:extLst>
          </p:nvPr>
        </p:nvGraphicFramePr>
        <p:xfrm>
          <a:off x="770012" y="3582282"/>
          <a:ext cx="6483273" cy="10595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Content Placeholder 4">
            <a:extLst>
              <a:ext uri="{FF2B5EF4-FFF2-40B4-BE49-F238E27FC236}">
                <a16:creationId xmlns:a16="http://schemas.microsoft.com/office/drawing/2014/main" id="{E3E3BC56-FC84-1090-C0CD-8B95AFF27EC3}"/>
              </a:ext>
            </a:extLst>
          </p:cNvPr>
          <p:cNvSpPr txBox="1">
            <a:spLocks/>
          </p:cNvSpPr>
          <p:nvPr/>
        </p:nvSpPr>
        <p:spPr>
          <a:xfrm>
            <a:off x="770012" y="1448534"/>
            <a:ext cx="2062063" cy="5114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Building Model</a:t>
            </a:r>
          </a:p>
        </p:txBody>
      </p:sp>
      <p:sp>
        <p:nvSpPr>
          <p:cNvPr id="10" name="Content Placeholder 4">
            <a:extLst>
              <a:ext uri="{FF2B5EF4-FFF2-40B4-BE49-F238E27FC236}">
                <a16:creationId xmlns:a16="http://schemas.microsoft.com/office/drawing/2014/main" id="{592A7FB2-C15B-02DD-6FA9-3E0BE35DABEF}"/>
              </a:ext>
            </a:extLst>
          </p:cNvPr>
          <p:cNvSpPr txBox="1">
            <a:spLocks/>
          </p:cNvSpPr>
          <p:nvPr/>
        </p:nvSpPr>
        <p:spPr>
          <a:xfrm>
            <a:off x="770012" y="3074489"/>
            <a:ext cx="3047386" cy="5114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Evaluating each Model</a:t>
            </a:r>
          </a:p>
        </p:txBody>
      </p:sp>
      <p:sp>
        <p:nvSpPr>
          <p:cNvPr id="11" name="Content Placeholder 4">
            <a:extLst>
              <a:ext uri="{FF2B5EF4-FFF2-40B4-BE49-F238E27FC236}">
                <a16:creationId xmlns:a16="http://schemas.microsoft.com/office/drawing/2014/main" id="{9450B452-0F21-30B7-97B2-14615AA3535B}"/>
              </a:ext>
            </a:extLst>
          </p:cNvPr>
          <p:cNvSpPr txBox="1">
            <a:spLocks/>
          </p:cNvSpPr>
          <p:nvPr/>
        </p:nvSpPr>
        <p:spPr>
          <a:xfrm>
            <a:off x="770011" y="4641814"/>
            <a:ext cx="2958611" cy="5114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Finding best Model</a:t>
            </a:r>
          </a:p>
        </p:txBody>
      </p:sp>
      <p:sp>
        <p:nvSpPr>
          <p:cNvPr id="12" name="Content Placeholder 4">
            <a:extLst>
              <a:ext uri="{FF2B5EF4-FFF2-40B4-BE49-F238E27FC236}">
                <a16:creationId xmlns:a16="http://schemas.microsoft.com/office/drawing/2014/main" id="{9BBE869F-C059-2782-5C21-5832545FA410}"/>
              </a:ext>
            </a:extLst>
          </p:cNvPr>
          <p:cNvSpPr txBox="1">
            <a:spLocks/>
          </p:cNvSpPr>
          <p:nvPr/>
        </p:nvSpPr>
        <p:spPr>
          <a:xfrm>
            <a:off x="770010" y="5188107"/>
            <a:ext cx="10515600" cy="5114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model with the higher accuracy (best score) will be the best model to make predictions. </a:t>
            </a:r>
          </a:p>
        </p:txBody>
      </p:sp>
      <p:sp>
        <p:nvSpPr>
          <p:cNvPr id="13" name="Content Placeholder 4">
            <a:extLst>
              <a:ext uri="{FF2B5EF4-FFF2-40B4-BE49-F238E27FC236}">
                <a16:creationId xmlns:a16="http://schemas.microsoft.com/office/drawing/2014/main" id="{98A72588-76B6-7C77-9F6E-AB0F45E1C013}"/>
              </a:ext>
            </a:extLst>
          </p:cNvPr>
          <p:cNvSpPr txBox="1">
            <a:spLocks/>
          </p:cNvSpPr>
          <p:nvPr/>
        </p:nvSpPr>
        <p:spPr>
          <a:xfrm>
            <a:off x="6521989" y="1517708"/>
            <a:ext cx="4935983" cy="358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Repeat this for: Logistic Regression, SVM, Decision Tree, KNN</a:t>
            </a:r>
          </a:p>
        </p:txBody>
      </p:sp>
      <p:sp>
        <p:nvSpPr>
          <p:cNvPr id="15" name="Cerrar llave 14">
            <a:extLst>
              <a:ext uri="{FF2B5EF4-FFF2-40B4-BE49-F238E27FC236}">
                <a16:creationId xmlns:a16="http://schemas.microsoft.com/office/drawing/2014/main" id="{07F9E6A8-3AF1-FB6C-6FFA-955196763812}"/>
              </a:ext>
            </a:extLst>
          </p:cNvPr>
          <p:cNvSpPr/>
          <p:nvPr/>
        </p:nvSpPr>
        <p:spPr>
          <a:xfrm rot="16200000">
            <a:off x="8627856" y="462238"/>
            <a:ext cx="358983" cy="303118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25634"/>
            <a:ext cx="3932238" cy="3811588"/>
          </a:xfrm>
          <a:prstGeom prst="rect">
            <a:avLst/>
          </a:prstGeom>
        </p:spPr>
        <p:txBody>
          <a:bodyPr>
            <a:normAutofit/>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scatter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shows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FlightNumber</a:t>
            </a:r>
            <a:r>
              <a:rPr lang="es-ES" sz="2200" dirty="0">
                <a:solidFill>
                  <a:schemeClr val="accent3">
                    <a:lumMod val="25000"/>
                  </a:schemeClr>
                </a:solidFill>
                <a:latin typeface="Abadi" panose="020B0604020104020204" pitchFamily="34" charset="0"/>
              </a:rPr>
              <a:t> in x and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a:t>
            </a:r>
            <a:r>
              <a:rPr lang="es-ES" sz="2200" dirty="0">
                <a:solidFill>
                  <a:schemeClr val="accent3">
                    <a:lumMod val="25000"/>
                  </a:schemeClr>
                </a:solidFill>
                <a:latin typeface="Abadi" panose="020B0604020104020204" pitchFamily="34" charset="0"/>
              </a:rPr>
              <a:t> Site in y, </a:t>
            </a:r>
            <a:r>
              <a:rPr lang="es-ES" sz="2200" dirty="0" err="1">
                <a:solidFill>
                  <a:schemeClr val="accent3">
                    <a:lumMod val="25000"/>
                  </a:schemeClr>
                </a:solidFill>
                <a:latin typeface="Abadi" panose="020B0604020104020204" pitchFamily="34" charset="0"/>
              </a:rPr>
              <a:t>with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hue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representing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fail</a:t>
            </a:r>
            <a:r>
              <a:rPr lang="es-ES" sz="2200" dirty="0">
                <a:solidFill>
                  <a:schemeClr val="accent3">
                    <a:lumMod val="25000"/>
                  </a:schemeClr>
                </a:solidFill>
                <a:latin typeface="Abadi" panose="020B0604020104020204" pitchFamily="34" charset="0"/>
              </a:rPr>
              <a:t>).</a:t>
            </a:r>
          </a:p>
          <a:p>
            <a:pPr algn="just">
              <a:lnSpc>
                <a:spcPct val="100000"/>
              </a:lnSpc>
              <a:spcBef>
                <a:spcPts val="1400"/>
              </a:spcBef>
            </a:pP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err="1">
                <a:solidFill>
                  <a:schemeClr val="accent3">
                    <a:lumMod val="25000"/>
                  </a:schemeClr>
                </a:solidFill>
                <a:latin typeface="Abadi" panose="020B0604020104020204" pitchFamily="34" charset="0"/>
              </a:rPr>
              <a:t>Indicates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that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incresease</a:t>
            </a:r>
            <a:r>
              <a:rPr lang="es-ES" sz="2200" dirty="0">
                <a:solidFill>
                  <a:schemeClr val="accent3">
                    <a:lumMod val="25000"/>
                  </a:schemeClr>
                </a:solidFill>
                <a:latin typeface="Abadi" panose="020B0604020104020204" pitchFamily="34" charset="0"/>
              </a:rPr>
              <a:t> up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around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30 </a:t>
            </a:r>
            <a:r>
              <a:rPr lang="es-ES" sz="2200" dirty="0" err="1">
                <a:solidFill>
                  <a:schemeClr val="accent3">
                    <a:lumMod val="25000"/>
                  </a:schemeClr>
                </a:solidFill>
                <a:latin typeface="Abadi" panose="020B0604020104020204" pitchFamily="34" charset="0"/>
              </a:rPr>
              <a:t>flight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number</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34" name="Picture 10">
            <a:extLst>
              <a:ext uri="{FF2B5EF4-FFF2-40B4-BE49-F238E27FC236}">
                <a16:creationId xmlns:a16="http://schemas.microsoft.com/office/drawing/2014/main" id="{10B9E2B8-A24D-A6B3-1197-9C97ADEE7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483" y="1437284"/>
            <a:ext cx="6247489" cy="458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DF891068-2D85-073A-978D-8A7A34DCC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840" y="1437284"/>
            <a:ext cx="6247488" cy="458828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8B6D159-3C3B-B5BE-06A9-E549996ED145}"/>
              </a:ext>
            </a:extLst>
          </p:cNvPr>
          <p:cNvSpPr txBox="1">
            <a:spLocks/>
          </p:cNvSpPr>
          <p:nvPr/>
        </p:nvSpPr>
        <p:spPr>
          <a:xfrm>
            <a:off x="770011" y="1825634"/>
            <a:ext cx="3932238" cy="381158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scatter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shows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Mass</a:t>
            </a:r>
            <a:r>
              <a:rPr lang="es-ES" sz="2200" dirty="0">
                <a:solidFill>
                  <a:schemeClr val="accent3">
                    <a:lumMod val="25000"/>
                  </a:schemeClr>
                </a:solidFill>
                <a:latin typeface="Abadi" panose="020B0604020104020204" pitchFamily="34" charset="0"/>
              </a:rPr>
              <a:t> in x and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a:t>
            </a:r>
            <a:r>
              <a:rPr lang="es-ES" sz="2200" dirty="0">
                <a:solidFill>
                  <a:schemeClr val="accent3">
                    <a:lumMod val="25000"/>
                  </a:schemeClr>
                </a:solidFill>
                <a:latin typeface="Abadi" panose="020B0604020104020204" pitchFamily="34" charset="0"/>
              </a:rPr>
              <a:t> Site in y, </a:t>
            </a:r>
            <a:r>
              <a:rPr lang="es-ES" sz="2200" dirty="0" err="1">
                <a:solidFill>
                  <a:schemeClr val="accent3">
                    <a:lumMod val="25000"/>
                  </a:schemeClr>
                </a:solidFill>
                <a:latin typeface="Abadi" panose="020B0604020104020204" pitchFamily="34" charset="0"/>
              </a:rPr>
              <a:t>with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hue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representing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fail</a:t>
            </a:r>
            <a:r>
              <a:rPr lang="es-ES" sz="2200" dirty="0">
                <a:solidFill>
                  <a:schemeClr val="accent3">
                    <a:lumMod val="25000"/>
                  </a:schemeClr>
                </a:solidFill>
                <a:latin typeface="Abadi" panose="020B0604020104020204" pitchFamily="34" charset="0"/>
              </a:rPr>
              <a:t>).</a:t>
            </a:r>
          </a:p>
          <a:p>
            <a:pPr algn="just">
              <a:lnSpc>
                <a:spcPct val="100000"/>
              </a:lnSpc>
              <a:spcBef>
                <a:spcPts val="1400"/>
              </a:spcBef>
            </a:pP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only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relationship</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between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a:t>
            </a:r>
            <a:r>
              <a:rPr lang="es-ES" sz="2200" dirty="0">
                <a:solidFill>
                  <a:schemeClr val="accent3">
                    <a:lumMod val="25000"/>
                  </a:schemeClr>
                </a:solidFill>
                <a:latin typeface="Abadi" panose="020B0604020104020204" pitchFamily="34" charset="0"/>
              </a:rPr>
              <a:t> sites and </a:t>
            </a:r>
            <a:r>
              <a:rPr lang="es-ES" sz="2200" dirty="0" err="1">
                <a:solidFill>
                  <a:schemeClr val="accent3">
                    <a:lumMod val="25000"/>
                  </a:schemeClr>
                </a:solidFill>
                <a:latin typeface="Abadi" panose="020B0604020104020204" pitchFamily="34" charset="0"/>
              </a:rPr>
              <a:t>their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that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VAFB SLC 4E, </a:t>
            </a:r>
            <a:r>
              <a:rPr lang="es-ES" sz="2200" dirty="0" err="1">
                <a:solidFill>
                  <a:schemeClr val="accent3">
                    <a:lumMod val="25000"/>
                  </a:schemeClr>
                </a:solidFill>
                <a:latin typeface="Abadi" panose="020B0604020104020204" pitchFamily="34" charset="0"/>
              </a:rPr>
              <a:t>there</a:t>
            </a:r>
            <a:r>
              <a:rPr lang="es-ES" sz="2200" dirty="0">
                <a:solidFill>
                  <a:schemeClr val="accent3">
                    <a:lumMod val="25000"/>
                  </a:schemeClr>
                </a:solidFill>
                <a:latin typeface="Abadi" panose="020B0604020104020204" pitchFamily="34" charset="0"/>
              </a:rPr>
              <a:t> are no </a:t>
            </a:r>
            <a:r>
              <a:rPr lang="es-ES" sz="2200" dirty="0" err="1">
                <a:solidFill>
                  <a:schemeClr val="accent3">
                    <a:lumMod val="25000"/>
                  </a:schemeClr>
                </a:solidFill>
                <a:latin typeface="Abadi" panose="020B0604020104020204" pitchFamily="34" charset="0"/>
              </a:rPr>
              <a:t>rockets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launched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for</a:t>
            </a:r>
            <a:r>
              <a:rPr lang="es-ES" sz="2200" dirty="0">
                <a:solidFill>
                  <a:schemeClr val="accent3">
                    <a:lumMod val="25000"/>
                  </a:schemeClr>
                </a:solidFill>
                <a:latin typeface="Abadi" panose="020B0604020104020204" pitchFamily="34" charset="0"/>
              </a:rPr>
              <a:t> heavy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greater</a:t>
            </a:r>
            <a:r>
              <a:rPr lang="es-ES" sz="2200" dirty="0">
                <a:solidFill>
                  <a:schemeClr val="accent3">
                    <a:lumMod val="25000"/>
                  </a:schemeClr>
                </a:solidFill>
                <a:latin typeface="Abadi" panose="020B0604020104020204" pitchFamily="34" charset="0"/>
              </a:rPr>
              <a:t> tan 10000).</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25634"/>
            <a:ext cx="3932238" cy="3811588"/>
          </a:xfrm>
          <a:prstGeom prst="rect">
            <a:avLst/>
          </a:prstGeom>
        </p:spPr>
        <p:txBody>
          <a:bodyPr>
            <a:normAutofit lnSpcReduction="10000"/>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bar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shows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a:t>
            </a:r>
            <a:r>
              <a:rPr lang="es-ES" sz="2200" dirty="0">
                <a:solidFill>
                  <a:schemeClr val="accent3">
                    <a:lumMod val="25000"/>
                  </a:schemeClr>
                </a:solidFill>
                <a:latin typeface="Abadi" panose="020B0604020104020204" pitchFamily="34" charset="0"/>
              </a:rPr>
              <a:t> in x and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each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a:t>
            </a:r>
            <a:r>
              <a:rPr lang="es-ES" sz="2200" dirty="0">
                <a:solidFill>
                  <a:schemeClr val="accent3">
                    <a:lumMod val="25000"/>
                  </a:schemeClr>
                </a:solidFill>
                <a:latin typeface="Abadi" panose="020B0604020104020204" pitchFamily="34" charset="0"/>
              </a:rPr>
              <a:t> in y, </a:t>
            </a:r>
            <a:r>
              <a:rPr lang="es-ES" sz="2200" dirty="0" err="1">
                <a:solidFill>
                  <a:schemeClr val="accent3">
                    <a:lumMod val="25000"/>
                  </a:schemeClr>
                </a:solidFill>
                <a:latin typeface="Abadi" panose="020B0604020104020204" pitchFamily="34" charset="0"/>
              </a:rPr>
              <a:t>which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mean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fail</a:t>
            </a:r>
            <a:r>
              <a:rPr lang="es-ES" sz="2200" dirty="0">
                <a:solidFill>
                  <a:schemeClr val="accent3">
                    <a:lumMod val="25000"/>
                  </a:schemeClr>
                </a:solidFill>
                <a:latin typeface="Abadi" panose="020B0604020104020204" pitchFamily="34" charset="0"/>
              </a:rPr>
              <a:t>).</a:t>
            </a:r>
          </a:p>
          <a:p>
            <a:pPr algn="just">
              <a:lnSpc>
                <a:spcPct val="100000"/>
              </a:lnSpc>
              <a:spcBef>
                <a:spcPts val="1400"/>
              </a:spcBef>
            </a:pP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err="1">
                <a:solidFill>
                  <a:schemeClr val="accent3">
                    <a:lumMod val="25000"/>
                  </a:schemeClr>
                </a:solidFill>
                <a:latin typeface="Abadi" panose="020B0604020104020204" pitchFamily="34" charset="0"/>
              </a:rPr>
              <a:t>We</a:t>
            </a:r>
            <a:r>
              <a:rPr lang="es-ES" sz="2200" dirty="0">
                <a:solidFill>
                  <a:schemeClr val="accent3">
                    <a:lumMod val="25000"/>
                  </a:schemeClr>
                </a:solidFill>
                <a:latin typeface="Abadi" panose="020B0604020104020204" pitchFamily="34" charset="0"/>
              </a:rPr>
              <a:t> can </a:t>
            </a:r>
            <a:r>
              <a:rPr lang="es-ES" sz="2200" dirty="0" err="1">
                <a:solidFill>
                  <a:schemeClr val="accent3">
                    <a:lumMod val="25000"/>
                  </a:schemeClr>
                </a:solidFill>
                <a:latin typeface="Abadi" panose="020B0604020104020204" pitchFamily="34" charset="0"/>
              </a:rPr>
              <a:t>see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that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ES-L1, GEO, HEO and SSO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have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highest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while</a:t>
            </a:r>
            <a:r>
              <a:rPr lang="es-ES" sz="2200" dirty="0">
                <a:solidFill>
                  <a:schemeClr val="accent3">
                    <a:lumMod val="25000"/>
                  </a:schemeClr>
                </a:solidFill>
                <a:latin typeface="Abadi" panose="020B0604020104020204" pitchFamily="34" charset="0"/>
              </a:rPr>
              <a:t> SO has no </a:t>
            </a:r>
            <a:r>
              <a:rPr lang="es-ES" sz="2200" dirty="0" err="1">
                <a:solidFill>
                  <a:schemeClr val="accent3">
                    <a:lumMod val="25000"/>
                  </a:schemeClr>
                </a:solidFill>
                <a:latin typeface="Abadi" panose="020B0604020104020204" pitchFamily="34" charset="0"/>
              </a:rPr>
              <a:t>successful</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landings</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2">
            <a:extLst>
              <a:ext uri="{FF2B5EF4-FFF2-40B4-BE49-F238E27FC236}">
                <a16:creationId xmlns:a16="http://schemas.microsoft.com/office/drawing/2014/main" id="{B4BE8CAA-B420-F691-8159-51D381A3D871}"/>
              </a:ext>
            </a:extLst>
          </p:cNvPr>
          <p:cNvPicPr>
            <a:picLocks noChangeAspect="1" noChangeArrowheads="1"/>
          </p:cNvPicPr>
          <p:nvPr/>
        </p:nvPicPr>
        <p:blipFill>
          <a:blip r:embed="rId3"/>
          <a:srcRect/>
          <a:stretch/>
        </p:blipFill>
        <p:spPr bwMode="auto">
          <a:xfrm>
            <a:off x="5323024" y="1437284"/>
            <a:ext cx="5977120" cy="458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25634"/>
            <a:ext cx="3932238" cy="3811588"/>
          </a:xfrm>
          <a:prstGeom prst="rect">
            <a:avLst/>
          </a:prstGeom>
        </p:spPr>
        <p:txBody>
          <a:bodyPr>
            <a:normAutofit fontScale="92500" lnSpcReduction="10000"/>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scatter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shows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Flight </a:t>
            </a:r>
            <a:r>
              <a:rPr lang="es-ES" sz="2200" dirty="0" err="1">
                <a:solidFill>
                  <a:schemeClr val="accent3">
                    <a:lumMod val="25000"/>
                  </a:schemeClr>
                </a:solidFill>
                <a:latin typeface="Abadi" panose="020B0604020104020204" pitchFamily="34" charset="0"/>
              </a:rPr>
              <a:t>Number</a:t>
            </a:r>
            <a:r>
              <a:rPr lang="es-ES" sz="2200" dirty="0">
                <a:solidFill>
                  <a:schemeClr val="accent3">
                    <a:lumMod val="25000"/>
                  </a:schemeClr>
                </a:solidFill>
                <a:latin typeface="Abadi" panose="020B0604020104020204" pitchFamily="34" charset="0"/>
              </a:rPr>
              <a:t> in x and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a:t>
            </a:r>
            <a:r>
              <a:rPr lang="es-ES" sz="2200" dirty="0">
                <a:solidFill>
                  <a:schemeClr val="accent3">
                    <a:lumMod val="25000"/>
                  </a:schemeClr>
                </a:solidFill>
                <a:latin typeface="Abadi" panose="020B0604020104020204" pitchFamily="34" charset="0"/>
              </a:rPr>
              <a:t> in y, </a:t>
            </a:r>
            <a:r>
              <a:rPr lang="es-ES" sz="2200" dirty="0" err="1">
                <a:solidFill>
                  <a:schemeClr val="accent3">
                    <a:lumMod val="25000"/>
                  </a:schemeClr>
                </a:solidFill>
                <a:latin typeface="Abadi" panose="020B0604020104020204" pitchFamily="34" charset="0"/>
              </a:rPr>
              <a:t>with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hue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representing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fail</a:t>
            </a:r>
            <a:r>
              <a:rPr lang="es-ES" sz="2200" dirty="0">
                <a:solidFill>
                  <a:schemeClr val="accent3">
                    <a:lumMod val="25000"/>
                  </a:schemeClr>
                </a:solidFill>
                <a:latin typeface="Abadi" panose="020B0604020104020204" pitchFamily="34" charset="0"/>
              </a:rPr>
              <a:t>).</a:t>
            </a:r>
          </a:p>
          <a:p>
            <a:pPr marL="0" indent="0" algn="just">
              <a:lnSpc>
                <a:spcPct val="100000"/>
              </a:lnSpc>
              <a:spcBef>
                <a:spcPts val="1400"/>
              </a:spcBef>
              <a:buNone/>
            </a:pP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err="1">
                <a:solidFill>
                  <a:schemeClr val="accent3">
                    <a:lumMod val="25000"/>
                  </a:schemeClr>
                </a:solidFill>
                <a:latin typeface="Abadi" panose="020B0604020104020204" pitchFamily="34" charset="0"/>
              </a:rPr>
              <a:t>We</a:t>
            </a:r>
            <a:r>
              <a:rPr lang="es-ES" sz="2200" dirty="0">
                <a:solidFill>
                  <a:schemeClr val="accent3">
                    <a:lumMod val="25000"/>
                  </a:schemeClr>
                </a:solidFill>
                <a:latin typeface="Abadi" panose="020B0604020104020204" pitchFamily="34" charset="0"/>
              </a:rPr>
              <a:t> can </a:t>
            </a:r>
            <a:r>
              <a:rPr lang="es-ES" sz="2200" dirty="0" err="1">
                <a:solidFill>
                  <a:schemeClr val="accent3">
                    <a:lumMod val="25000"/>
                  </a:schemeClr>
                </a:solidFill>
                <a:latin typeface="Abadi" panose="020B0604020104020204" pitchFamily="34" charset="0"/>
              </a:rPr>
              <a:t>see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that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mostly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greater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fligth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number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greater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like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with</a:t>
            </a:r>
            <a:r>
              <a:rPr lang="es-ES" sz="2200" dirty="0">
                <a:solidFill>
                  <a:schemeClr val="accent3">
                    <a:lumMod val="25000"/>
                  </a:schemeClr>
                </a:solidFill>
                <a:latin typeface="Abadi" panose="020B0604020104020204" pitchFamily="34" charset="0"/>
              </a:rPr>
              <a:t> LEO. </a:t>
            </a:r>
            <a:r>
              <a:rPr lang="es-ES" sz="2200" dirty="0" err="1">
                <a:solidFill>
                  <a:schemeClr val="accent3">
                    <a:lumMod val="25000"/>
                  </a:schemeClr>
                </a:solidFill>
                <a:latin typeface="Abadi" panose="020B0604020104020204" pitchFamily="34" charset="0"/>
              </a:rPr>
              <a:t>However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example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there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seems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be no </a:t>
            </a:r>
            <a:r>
              <a:rPr lang="es-ES" sz="2200" dirty="0" err="1">
                <a:solidFill>
                  <a:schemeClr val="accent3">
                    <a:lumMod val="25000"/>
                  </a:schemeClr>
                </a:solidFill>
                <a:latin typeface="Abadi" panose="020B0604020104020204" pitchFamily="34" charset="0"/>
              </a:rPr>
              <a:t>relationship</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for</a:t>
            </a:r>
            <a:r>
              <a:rPr lang="es-ES" sz="2200" dirty="0">
                <a:solidFill>
                  <a:schemeClr val="accent3">
                    <a:lumMod val="25000"/>
                  </a:schemeClr>
                </a:solidFill>
                <a:latin typeface="Abadi" panose="020B0604020104020204" pitchFamily="34" charset="0"/>
              </a:rPr>
              <a:t> GTO.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2">
            <a:extLst>
              <a:ext uri="{FF2B5EF4-FFF2-40B4-BE49-F238E27FC236}">
                <a16:creationId xmlns:a16="http://schemas.microsoft.com/office/drawing/2014/main" id="{AAFFEE63-4FD9-AE8E-F636-70CB76347568}"/>
              </a:ext>
            </a:extLst>
          </p:cNvPr>
          <p:cNvPicPr>
            <a:picLocks noChangeAspect="1" noChangeArrowheads="1"/>
          </p:cNvPicPr>
          <p:nvPr/>
        </p:nvPicPr>
        <p:blipFill>
          <a:blip r:embed="rId3"/>
          <a:srcRect/>
          <a:stretch/>
        </p:blipFill>
        <p:spPr bwMode="auto">
          <a:xfrm>
            <a:off x="5323024" y="1542135"/>
            <a:ext cx="5977120" cy="437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lnSpcReduction="10000"/>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scatter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shows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mass</a:t>
            </a:r>
            <a:r>
              <a:rPr lang="es-ES" sz="2200" dirty="0">
                <a:solidFill>
                  <a:schemeClr val="accent3">
                    <a:lumMod val="25000"/>
                  </a:schemeClr>
                </a:solidFill>
                <a:latin typeface="Abadi" panose="020B0604020104020204" pitchFamily="34" charset="0"/>
              </a:rPr>
              <a:t> in x and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a:t>
            </a:r>
            <a:r>
              <a:rPr lang="es-ES" sz="2200" dirty="0">
                <a:solidFill>
                  <a:schemeClr val="accent3">
                    <a:lumMod val="25000"/>
                  </a:schemeClr>
                </a:solidFill>
                <a:latin typeface="Abadi" panose="020B0604020104020204" pitchFamily="34" charset="0"/>
              </a:rPr>
              <a:t> in y, </a:t>
            </a:r>
            <a:r>
              <a:rPr lang="es-ES" sz="2200" dirty="0" err="1">
                <a:solidFill>
                  <a:schemeClr val="accent3">
                    <a:lumMod val="25000"/>
                  </a:schemeClr>
                </a:solidFill>
                <a:latin typeface="Abadi" panose="020B0604020104020204" pitchFamily="34" charset="0"/>
              </a:rPr>
              <a:t>with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hue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representing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fail</a:t>
            </a:r>
            <a:r>
              <a:rPr lang="es-ES" sz="2200" dirty="0">
                <a:solidFill>
                  <a:schemeClr val="accent3">
                    <a:lumMod val="25000"/>
                  </a:schemeClr>
                </a:solidFill>
                <a:latin typeface="Abadi" panose="020B0604020104020204" pitchFamily="34" charset="0"/>
              </a:rPr>
              <a:t>).</a:t>
            </a:r>
          </a:p>
          <a:p>
            <a:pPr marL="0" indent="0" algn="just">
              <a:lnSpc>
                <a:spcPct val="100000"/>
              </a:lnSpc>
              <a:spcBef>
                <a:spcPts val="1400"/>
              </a:spcBef>
              <a:buNone/>
            </a:pP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err="1">
                <a:solidFill>
                  <a:schemeClr val="accent3">
                    <a:lumMod val="25000"/>
                  </a:schemeClr>
                </a:solidFill>
                <a:latin typeface="Abadi" panose="020B0604020104020204" pitchFamily="34" charset="0"/>
              </a:rPr>
              <a:t>With</a:t>
            </a:r>
            <a:r>
              <a:rPr lang="es-ES" sz="2200" dirty="0">
                <a:solidFill>
                  <a:schemeClr val="accent3">
                    <a:lumMod val="25000"/>
                  </a:schemeClr>
                </a:solidFill>
                <a:latin typeface="Abadi" panose="020B0604020104020204" pitchFamily="34" charset="0"/>
              </a:rPr>
              <a:t> heavy </a:t>
            </a:r>
            <a:r>
              <a:rPr lang="es-ES" sz="2200" dirty="0" err="1">
                <a:solidFill>
                  <a:schemeClr val="accent3">
                    <a:lumMod val="25000"/>
                  </a:schemeClr>
                </a:solidFill>
                <a:latin typeface="Abadi" panose="020B0604020104020204" pitchFamily="34" charset="0"/>
              </a:rPr>
              <a:t>payloads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successful</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landing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a:t>
            </a:r>
            <a:r>
              <a:rPr lang="es-ES" sz="2200" dirty="0">
                <a:solidFill>
                  <a:schemeClr val="accent3">
                    <a:lumMod val="25000"/>
                  </a:schemeClr>
                </a:solidFill>
                <a:latin typeface="Abadi" panose="020B0604020104020204" pitchFamily="34" charset="0"/>
              </a:rPr>
              <a:t> positive </a:t>
            </a:r>
            <a:r>
              <a:rPr lang="es-ES" sz="2200" dirty="0" err="1">
                <a:solidFill>
                  <a:schemeClr val="accent3">
                    <a:lumMod val="25000"/>
                  </a:schemeClr>
                </a:solidFill>
                <a:latin typeface="Abadi" panose="020B0604020104020204" pitchFamily="34" charset="0"/>
              </a:rPr>
              <a:t>landing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higher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for</a:t>
            </a:r>
            <a:r>
              <a:rPr lang="es-ES" sz="2200" dirty="0">
                <a:solidFill>
                  <a:schemeClr val="accent3">
                    <a:lumMod val="25000"/>
                  </a:schemeClr>
                </a:solidFill>
                <a:latin typeface="Abadi" panose="020B0604020104020204" pitchFamily="34" charset="0"/>
              </a:rPr>
              <a:t> Polar, LEO and ISS. </a:t>
            </a:r>
            <a:r>
              <a:rPr lang="es-ES" sz="2200" dirty="0" err="1">
                <a:solidFill>
                  <a:schemeClr val="accent3">
                    <a:lumMod val="25000"/>
                  </a:schemeClr>
                </a:solidFill>
                <a:latin typeface="Abadi" panose="020B0604020104020204" pitchFamily="34" charset="0"/>
              </a:rPr>
              <a:t>However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for</a:t>
            </a:r>
            <a:r>
              <a:rPr lang="es-ES" sz="2200" dirty="0">
                <a:solidFill>
                  <a:schemeClr val="accent3">
                    <a:lumMod val="25000"/>
                  </a:schemeClr>
                </a:solidFill>
                <a:latin typeface="Abadi" panose="020B0604020104020204" pitchFamily="34" charset="0"/>
              </a:rPr>
              <a:t> GTO </a:t>
            </a:r>
            <a:r>
              <a:rPr lang="es-ES" sz="2200" dirty="0" err="1">
                <a:solidFill>
                  <a:schemeClr val="accent3">
                    <a:lumMod val="25000"/>
                  </a:schemeClr>
                </a:solidFill>
                <a:latin typeface="Abadi" panose="020B0604020104020204" pitchFamily="34" charset="0"/>
              </a:rPr>
              <a:t>we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can’t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discern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tren as </a:t>
            </a:r>
            <a:r>
              <a:rPr lang="es-ES" sz="2200" dirty="0" err="1">
                <a:solidFill>
                  <a:schemeClr val="accent3">
                    <a:lumMod val="25000"/>
                  </a:schemeClr>
                </a:solidFill>
                <a:latin typeface="Abadi" panose="020B0604020104020204" pitchFamily="34" charset="0"/>
              </a:rPr>
              <a:t>both</a:t>
            </a:r>
            <a:r>
              <a:rPr lang="es-ES" sz="2200" dirty="0">
                <a:solidFill>
                  <a:schemeClr val="accent3">
                    <a:lumMod val="25000"/>
                  </a:schemeClr>
                </a:solidFill>
                <a:latin typeface="Abadi" panose="020B0604020104020204" pitchFamily="34" charset="0"/>
              </a:rPr>
              <a:t> positive </a:t>
            </a:r>
            <a:r>
              <a:rPr lang="es-ES" sz="2200" dirty="0" err="1">
                <a:solidFill>
                  <a:schemeClr val="accent3">
                    <a:lumMod val="25000"/>
                  </a:schemeClr>
                </a:solidFill>
                <a:latin typeface="Abadi" panose="020B0604020104020204" pitchFamily="34" charset="0"/>
              </a:rPr>
              <a:t>landing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rates</a:t>
            </a:r>
            <a:r>
              <a:rPr lang="es-ES" sz="2200" dirty="0">
                <a:solidFill>
                  <a:schemeClr val="accent3">
                    <a:lumMod val="25000"/>
                  </a:schemeClr>
                </a:solidFill>
                <a:latin typeface="Abadi" panose="020B0604020104020204" pitchFamily="34" charset="0"/>
              </a:rPr>
              <a:t> and negative </a:t>
            </a:r>
            <a:r>
              <a:rPr lang="es-ES" sz="2200" dirty="0" err="1">
                <a:solidFill>
                  <a:schemeClr val="accent3">
                    <a:lumMod val="25000"/>
                  </a:schemeClr>
                </a:solidFill>
                <a:latin typeface="Abadi" panose="020B0604020104020204" pitchFamily="34" charset="0"/>
              </a:rPr>
              <a:t>outcomes</a:t>
            </a:r>
            <a:r>
              <a:rPr lang="es-ES" sz="2200" dirty="0">
                <a:solidFill>
                  <a:schemeClr val="accent3">
                    <a:lumMod val="25000"/>
                  </a:schemeClr>
                </a:solidFill>
                <a:latin typeface="Abadi" panose="020B0604020104020204" pitchFamily="34" charset="0"/>
              </a:rPr>
              <a:t> are </a:t>
            </a:r>
            <a:r>
              <a:rPr lang="es-ES" sz="2200" dirty="0" err="1">
                <a:solidFill>
                  <a:schemeClr val="accent3">
                    <a:lumMod val="25000"/>
                  </a:schemeClr>
                </a:solidFill>
                <a:latin typeface="Abadi" panose="020B0604020104020204" pitchFamily="34" charset="0"/>
              </a:rPr>
              <a:t>present</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dirty="0">
              <a:solidFill>
                <a:srgbClr val="0B49CB"/>
              </a:solidFill>
            </a:endParaRPr>
          </a:p>
        </p:txBody>
      </p:sp>
      <p:pic>
        <p:nvPicPr>
          <p:cNvPr id="2" name="Picture 2">
            <a:extLst>
              <a:ext uri="{FF2B5EF4-FFF2-40B4-BE49-F238E27FC236}">
                <a16:creationId xmlns:a16="http://schemas.microsoft.com/office/drawing/2014/main" id="{4718DCD5-8858-4822-A555-3B91959E1452}"/>
              </a:ext>
            </a:extLst>
          </p:cNvPr>
          <p:cNvPicPr>
            <a:picLocks noChangeAspect="1" noChangeArrowheads="1"/>
          </p:cNvPicPr>
          <p:nvPr/>
        </p:nvPicPr>
        <p:blipFill>
          <a:blip r:embed="rId3"/>
          <a:srcRect/>
          <a:stretch/>
        </p:blipFill>
        <p:spPr bwMode="auto">
          <a:xfrm>
            <a:off x="5323024" y="1551538"/>
            <a:ext cx="5977120" cy="435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line chart shows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Date in x and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in y, </a:t>
            </a:r>
            <a:r>
              <a:rPr lang="es-ES" sz="2200" dirty="0" err="1">
                <a:solidFill>
                  <a:schemeClr val="accent3">
                    <a:lumMod val="25000"/>
                  </a:schemeClr>
                </a:solidFill>
                <a:latin typeface="Abadi" panose="020B0604020104020204" pitchFamily="34" charset="0"/>
              </a:rPr>
              <a:t>which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mean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fail</a:t>
            </a:r>
            <a:r>
              <a:rPr lang="es-E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chart </a:t>
            </a:r>
            <a:r>
              <a:rPr lang="es-ES" sz="2200" dirty="0" err="1">
                <a:solidFill>
                  <a:schemeClr val="accent3">
                    <a:lumMod val="25000"/>
                  </a:schemeClr>
                </a:solidFill>
                <a:latin typeface="Abadi" panose="020B0604020104020204" pitchFamily="34" charset="0"/>
              </a:rPr>
              <a:t>clearly</a:t>
            </a:r>
            <a:r>
              <a:rPr lang="es-ES" sz="2200" dirty="0">
                <a:solidFill>
                  <a:schemeClr val="accent3">
                    <a:lumMod val="25000"/>
                  </a:schemeClr>
                </a:solidFill>
                <a:latin typeface="Abadi" panose="020B0604020104020204" pitchFamily="34" charset="0"/>
              </a:rPr>
              <a:t> shows </a:t>
            </a:r>
            <a:r>
              <a:rPr lang="es-ES" sz="2200" dirty="0" err="1">
                <a:solidFill>
                  <a:schemeClr val="accent3">
                    <a:lumMod val="25000"/>
                  </a:schemeClr>
                </a:solidFill>
                <a:latin typeface="Abadi" panose="020B0604020104020204" pitchFamily="34" charset="0"/>
              </a:rPr>
              <a:t>that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since</a:t>
            </a:r>
            <a:r>
              <a:rPr lang="es-ES" sz="2200" dirty="0">
                <a:solidFill>
                  <a:schemeClr val="accent3">
                    <a:lumMod val="25000"/>
                  </a:schemeClr>
                </a:solidFill>
                <a:latin typeface="Abadi" panose="020B0604020104020204" pitchFamily="34" charset="0"/>
              </a:rPr>
              <a:t> 2013 </a:t>
            </a:r>
            <a:r>
              <a:rPr lang="es-ES" sz="2200" dirty="0" err="1">
                <a:solidFill>
                  <a:schemeClr val="accent3">
                    <a:lumMod val="25000"/>
                  </a:schemeClr>
                </a:solidFill>
                <a:latin typeface="Abadi" panose="020B0604020104020204" pitchFamily="34" charset="0"/>
              </a:rPr>
              <a:t>kept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increasing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till</a:t>
            </a:r>
            <a:r>
              <a:rPr lang="es-ES" sz="2200" dirty="0">
                <a:solidFill>
                  <a:schemeClr val="accent3">
                    <a:lumMod val="25000"/>
                  </a:schemeClr>
                </a:solidFill>
                <a:latin typeface="Abadi" panose="020B0604020104020204" pitchFamily="34" charset="0"/>
              </a:rPr>
              <a:t>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2">
            <a:extLst>
              <a:ext uri="{FF2B5EF4-FFF2-40B4-BE49-F238E27FC236}">
                <a16:creationId xmlns:a16="http://schemas.microsoft.com/office/drawing/2014/main" id="{CB87E4C3-74DC-9954-07A6-5ED8025A33BB}"/>
              </a:ext>
            </a:extLst>
          </p:cNvPr>
          <p:cNvPicPr>
            <a:picLocks noChangeAspect="1" noChangeArrowheads="1"/>
          </p:cNvPicPr>
          <p:nvPr/>
        </p:nvPicPr>
        <p:blipFill>
          <a:blip r:embed="rId3"/>
          <a:srcRect/>
          <a:stretch/>
        </p:blipFill>
        <p:spPr bwMode="auto">
          <a:xfrm>
            <a:off x="5471861" y="1551538"/>
            <a:ext cx="5679445" cy="435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9501"/>
            <a:ext cx="9745589"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7" name="Imagen 16">
            <a:extLst>
              <a:ext uri="{FF2B5EF4-FFF2-40B4-BE49-F238E27FC236}">
                <a16:creationId xmlns:a16="http://schemas.microsoft.com/office/drawing/2014/main" id="{6017718F-4742-CB6F-D834-1385A08063B0}"/>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770013" y="2251675"/>
            <a:ext cx="7070706" cy="570218"/>
          </a:xfrm>
          <a:prstGeom prst="rect">
            <a:avLst/>
          </a:prstGeom>
        </p:spPr>
      </p:pic>
      <p:pic>
        <p:nvPicPr>
          <p:cNvPr id="19" name="Imagen 18">
            <a:extLst>
              <a:ext uri="{FF2B5EF4-FFF2-40B4-BE49-F238E27FC236}">
                <a16:creationId xmlns:a16="http://schemas.microsoft.com/office/drawing/2014/main" id="{CB6436C3-EEA4-3E52-C80D-493BC4FBDD49}"/>
              </a:ext>
            </a:extLst>
          </p:cNvPr>
          <p:cNvPicPr>
            <a:picLocks noChangeAspect="1"/>
          </p:cNvPicPr>
          <p:nvPr/>
        </p:nvPicPr>
        <p:blipFill>
          <a:blip r:embed="rId4"/>
          <a:stretch>
            <a:fillRect/>
          </a:stretch>
        </p:blipFill>
        <p:spPr>
          <a:xfrm>
            <a:off x="8714775" y="3617728"/>
            <a:ext cx="1631441" cy="2543645"/>
          </a:xfrm>
          <a:prstGeom prst="rect">
            <a:avLst/>
          </a:prstGeom>
        </p:spPr>
      </p:pic>
      <p:sp>
        <p:nvSpPr>
          <p:cNvPr id="21" name="Content Placeholder 4">
            <a:extLst>
              <a:ext uri="{FF2B5EF4-FFF2-40B4-BE49-F238E27FC236}">
                <a16:creationId xmlns:a16="http://schemas.microsoft.com/office/drawing/2014/main" id="{6ABC5D75-27F8-56D8-A595-BF3E4938F4FE}"/>
              </a:ext>
            </a:extLst>
          </p:cNvPr>
          <p:cNvSpPr txBox="1">
            <a:spLocks/>
          </p:cNvSpPr>
          <p:nvPr/>
        </p:nvSpPr>
        <p:spPr>
          <a:xfrm>
            <a:off x="770012" y="3155986"/>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
        <p:nvSpPr>
          <p:cNvPr id="22" name="Content Placeholder 4">
            <a:extLst>
              <a:ext uri="{FF2B5EF4-FFF2-40B4-BE49-F238E27FC236}">
                <a16:creationId xmlns:a16="http://schemas.microsoft.com/office/drawing/2014/main" id="{ADD14D20-301B-2F37-5FFF-E5C87CB60825}"/>
              </a:ext>
            </a:extLst>
          </p:cNvPr>
          <p:cNvSpPr txBox="1">
            <a:spLocks/>
          </p:cNvSpPr>
          <p:nvPr/>
        </p:nvSpPr>
        <p:spPr>
          <a:xfrm>
            <a:off x="770011" y="3704889"/>
            <a:ext cx="7684923" cy="2369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DISTINCT function to find the all-unique Launch Site names from SPACEXTABLE </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2" name="Content Placeholder 4">
            <a:extLst>
              <a:ext uri="{FF2B5EF4-FFF2-40B4-BE49-F238E27FC236}">
                <a16:creationId xmlns:a16="http://schemas.microsoft.com/office/drawing/2014/main" id="{3928E5B9-CBB6-FB51-A482-1DB9849D7367}"/>
              </a:ext>
            </a:extLst>
          </p:cNvPr>
          <p:cNvSpPr txBox="1">
            <a:spLocks/>
          </p:cNvSpPr>
          <p:nvPr/>
        </p:nvSpPr>
        <p:spPr>
          <a:xfrm>
            <a:off x="770011" y="169950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pic>
        <p:nvPicPr>
          <p:cNvPr id="23" name="Imagen 22">
            <a:extLst>
              <a:ext uri="{FF2B5EF4-FFF2-40B4-BE49-F238E27FC236}">
                <a16:creationId xmlns:a16="http://schemas.microsoft.com/office/drawing/2014/main" id="{3E3FF074-C44C-AF68-E9A9-5FD630B1177D}"/>
              </a:ext>
            </a:extLst>
          </p:cNvPr>
          <p:cNvPicPr>
            <a:picLocks noChangeAspect="1"/>
          </p:cNvPicPr>
          <p:nvPr/>
        </p:nvPicPr>
        <p:blipFill>
          <a:blip r:embed="rId3">
            <a:clrChange>
              <a:clrFrom>
                <a:srgbClr val="F5F5F5"/>
              </a:clrFrom>
              <a:clrTo>
                <a:srgbClr val="F5F5F5">
                  <a:alpha val="0"/>
                </a:srgbClr>
              </a:clrTo>
            </a:clrChange>
          </a:blip>
          <a:srcRect/>
          <a:stretch/>
        </p:blipFill>
        <p:spPr>
          <a:xfrm>
            <a:off x="770013" y="2347825"/>
            <a:ext cx="7070706" cy="377917"/>
          </a:xfrm>
          <a:prstGeom prst="rect">
            <a:avLst/>
          </a:prstGeom>
        </p:spPr>
      </p:pic>
      <p:sp>
        <p:nvSpPr>
          <p:cNvPr id="25" name="Content Placeholder 4">
            <a:extLst>
              <a:ext uri="{FF2B5EF4-FFF2-40B4-BE49-F238E27FC236}">
                <a16:creationId xmlns:a16="http://schemas.microsoft.com/office/drawing/2014/main" id="{D234CF24-12C5-CDBE-3442-6AED1634B632}"/>
              </a:ext>
            </a:extLst>
          </p:cNvPr>
          <p:cNvSpPr txBox="1">
            <a:spLocks/>
          </p:cNvSpPr>
          <p:nvPr/>
        </p:nvSpPr>
        <p:spPr>
          <a:xfrm>
            <a:off x="770011" y="2931045"/>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
        <p:nvSpPr>
          <p:cNvPr id="26" name="Content Placeholder 4">
            <a:extLst>
              <a:ext uri="{FF2B5EF4-FFF2-40B4-BE49-F238E27FC236}">
                <a16:creationId xmlns:a16="http://schemas.microsoft.com/office/drawing/2014/main" id="{DBFC484C-A740-2F48-8841-5964AA389BCF}"/>
              </a:ext>
            </a:extLst>
          </p:cNvPr>
          <p:cNvSpPr txBox="1">
            <a:spLocks/>
          </p:cNvSpPr>
          <p:nvPr/>
        </p:nvSpPr>
        <p:spPr>
          <a:xfrm>
            <a:off x="770010" y="3479948"/>
            <a:ext cx="10515600" cy="2369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LIKE operator to filter the Launch Site which begin with ‘CCA’ and LIMIT operator to get only the first 5 records</a:t>
            </a:r>
          </a:p>
        </p:txBody>
      </p:sp>
      <p:pic>
        <p:nvPicPr>
          <p:cNvPr id="29" name="Imagen 28">
            <a:extLst>
              <a:ext uri="{FF2B5EF4-FFF2-40B4-BE49-F238E27FC236}">
                <a16:creationId xmlns:a16="http://schemas.microsoft.com/office/drawing/2014/main" id="{03C7D4C8-B02F-168A-B734-DB9B1BFC8690}"/>
              </a:ext>
            </a:extLst>
          </p:cNvPr>
          <p:cNvPicPr>
            <a:picLocks noChangeAspect="1"/>
          </p:cNvPicPr>
          <p:nvPr/>
        </p:nvPicPr>
        <p:blipFill>
          <a:blip r:embed="rId4"/>
          <a:stretch>
            <a:fillRect/>
          </a:stretch>
        </p:blipFill>
        <p:spPr>
          <a:xfrm>
            <a:off x="521512" y="4398238"/>
            <a:ext cx="11148976" cy="147410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59945A6B-FAED-8627-4B69-C4ED69E37F15}"/>
              </a:ext>
            </a:extLst>
          </p:cNvPr>
          <p:cNvSpPr txBox="1">
            <a:spLocks/>
          </p:cNvSpPr>
          <p:nvPr/>
        </p:nvSpPr>
        <p:spPr>
          <a:xfrm>
            <a:off x="770011" y="169950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pic>
        <p:nvPicPr>
          <p:cNvPr id="13" name="Imagen 12">
            <a:extLst>
              <a:ext uri="{FF2B5EF4-FFF2-40B4-BE49-F238E27FC236}">
                <a16:creationId xmlns:a16="http://schemas.microsoft.com/office/drawing/2014/main" id="{13B4AC4C-98A6-A56A-4A45-72A9B614F146}"/>
              </a:ext>
            </a:extLst>
          </p:cNvPr>
          <p:cNvPicPr>
            <a:picLocks noChangeAspect="1"/>
          </p:cNvPicPr>
          <p:nvPr/>
        </p:nvPicPr>
        <p:blipFill>
          <a:blip r:embed="rId3">
            <a:clrChange>
              <a:clrFrom>
                <a:srgbClr val="F5F5F5"/>
              </a:clrFrom>
              <a:clrTo>
                <a:srgbClr val="F5F5F5">
                  <a:alpha val="0"/>
                </a:srgbClr>
              </a:clrTo>
            </a:clrChange>
          </a:blip>
          <a:srcRect/>
          <a:stretch/>
        </p:blipFill>
        <p:spPr>
          <a:xfrm>
            <a:off x="770011" y="2248551"/>
            <a:ext cx="9551148" cy="322823"/>
          </a:xfrm>
          <a:prstGeom prst="rect">
            <a:avLst/>
          </a:prstGeom>
        </p:spPr>
      </p:pic>
      <p:pic>
        <p:nvPicPr>
          <p:cNvPr id="15" name="Imagen 14">
            <a:extLst>
              <a:ext uri="{FF2B5EF4-FFF2-40B4-BE49-F238E27FC236}">
                <a16:creationId xmlns:a16="http://schemas.microsoft.com/office/drawing/2014/main" id="{6737932E-E059-8290-C932-3A3EAEEDCB71}"/>
              </a:ext>
            </a:extLst>
          </p:cNvPr>
          <p:cNvPicPr>
            <a:picLocks noChangeAspect="1"/>
          </p:cNvPicPr>
          <p:nvPr/>
        </p:nvPicPr>
        <p:blipFill>
          <a:blip r:embed="rId4"/>
          <a:stretch>
            <a:fillRect/>
          </a:stretch>
        </p:blipFill>
        <p:spPr>
          <a:xfrm>
            <a:off x="3820409" y="4503844"/>
            <a:ext cx="3644791" cy="919557"/>
          </a:xfrm>
          <a:prstGeom prst="rect">
            <a:avLst/>
          </a:prstGeom>
        </p:spPr>
      </p:pic>
      <p:sp>
        <p:nvSpPr>
          <p:cNvPr id="16" name="Content Placeholder 4">
            <a:extLst>
              <a:ext uri="{FF2B5EF4-FFF2-40B4-BE49-F238E27FC236}">
                <a16:creationId xmlns:a16="http://schemas.microsoft.com/office/drawing/2014/main" id="{84D30875-D663-6E30-882C-16BE0699968B}"/>
              </a:ext>
            </a:extLst>
          </p:cNvPr>
          <p:cNvSpPr txBox="1">
            <a:spLocks/>
          </p:cNvSpPr>
          <p:nvPr/>
        </p:nvSpPr>
        <p:spPr>
          <a:xfrm>
            <a:off x="770011" y="2931045"/>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
        <p:nvSpPr>
          <p:cNvPr id="17" name="Content Placeholder 4">
            <a:extLst>
              <a:ext uri="{FF2B5EF4-FFF2-40B4-BE49-F238E27FC236}">
                <a16:creationId xmlns:a16="http://schemas.microsoft.com/office/drawing/2014/main" id="{61BD167F-F1DE-AE19-2351-7B32578C4B65}"/>
              </a:ext>
            </a:extLst>
          </p:cNvPr>
          <p:cNvSpPr txBox="1">
            <a:spLocks/>
          </p:cNvSpPr>
          <p:nvPr/>
        </p:nvSpPr>
        <p:spPr>
          <a:xfrm>
            <a:off x="770010" y="3479948"/>
            <a:ext cx="10515600" cy="2369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SUM function to calculate the total Payload Mass carried by boosters from the Customer NASA(CRS). We have also renamed the result column for better understanding.</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AF627D94-60B8-C514-2BD4-08394E390C28}"/>
              </a:ext>
            </a:extLst>
          </p:cNvPr>
          <p:cNvSpPr txBox="1">
            <a:spLocks/>
          </p:cNvSpPr>
          <p:nvPr/>
        </p:nvSpPr>
        <p:spPr>
          <a:xfrm>
            <a:off x="770011" y="169950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B0B765E4-EFDF-346E-384B-32EC00DC5A65}"/>
              </a:ext>
            </a:extLst>
          </p:cNvPr>
          <p:cNvSpPr txBox="1">
            <a:spLocks/>
          </p:cNvSpPr>
          <p:nvPr/>
        </p:nvSpPr>
        <p:spPr>
          <a:xfrm>
            <a:off x="770011" y="2931045"/>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
        <p:nvSpPr>
          <p:cNvPr id="7" name="Content Placeholder 4">
            <a:extLst>
              <a:ext uri="{FF2B5EF4-FFF2-40B4-BE49-F238E27FC236}">
                <a16:creationId xmlns:a16="http://schemas.microsoft.com/office/drawing/2014/main" id="{341C775B-64CC-6660-0353-A7A8212BD8FE}"/>
              </a:ext>
            </a:extLst>
          </p:cNvPr>
          <p:cNvSpPr txBox="1">
            <a:spLocks/>
          </p:cNvSpPr>
          <p:nvPr/>
        </p:nvSpPr>
        <p:spPr>
          <a:xfrm>
            <a:off x="770010" y="3479948"/>
            <a:ext cx="10515600" cy="2369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AVG function to calculate the mean Payload Mass carried by Booster Version F9 V1.1. We have also used the ROUND function with 2 for better presentation and get only 2 decimals.</a:t>
            </a:r>
          </a:p>
        </p:txBody>
      </p:sp>
      <p:pic>
        <p:nvPicPr>
          <p:cNvPr id="8" name="Imagen 7">
            <a:extLst>
              <a:ext uri="{FF2B5EF4-FFF2-40B4-BE49-F238E27FC236}">
                <a16:creationId xmlns:a16="http://schemas.microsoft.com/office/drawing/2014/main" id="{6D6DCCEC-EBEC-F2F8-6E27-2626EF3F4FFF}"/>
              </a:ext>
            </a:extLst>
          </p:cNvPr>
          <p:cNvPicPr>
            <a:picLocks noChangeAspect="1"/>
          </p:cNvPicPr>
          <p:nvPr/>
        </p:nvPicPr>
        <p:blipFill>
          <a:blip r:embed="rId3">
            <a:clrChange>
              <a:clrFrom>
                <a:srgbClr val="F5F5F5"/>
              </a:clrFrom>
              <a:clrTo>
                <a:srgbClr val="F5F5F5">
                  <a:alpha val="0"/>
                </a:srgbClr>
              </a:clrTo>
            </a:clrChange>
          </a:blip>
          <a:srcRect/>
          <a:stretch/>
        </p:blipFill>
        <p:spPr>
          <a:xfrm>
            <a:off x="770011" y="2248551"/>
            <a:ext cx="10515601" cy="415675"/>
          </a:xfrm>
          <a:prstGeom prst="rect">
            <a:avLst/>
          </a:prstGeom>
        </p:spPr>
      </p:pic>
      <p:pic>
        <p:nvPicPr>
          <p:cNvPr id="9" name="Imagen 8">
            <a:extLst>
              <a:ext uri="{FF2B5EF4-FFF2-40B4-BE49-F238E27FC236}">
                <a16:creationId xmlns:a16="http://schemas.microsoft.com/office/drawing/2014/main" id="{C4281866-D1D3-2C7F-985E-EC3AC5C4AFE2}"/>
              </a:ext>
            </a:extLst>
          </p:cNvPr>
          <p:cNvPicPr>
            <a:picLocks noChangeAspect="1"/>
          </p:cNvPicPr>
          <p:nvPr/>
        </p:nvPicPr>
        <p:blipFill>
          <a:blip r:embed="rId4"/>
          <a:srcRect/>
          <a:stretch/>
        </p:blipFill>
        <p:spPr>
          <a:xfrm>
            <a:off x="3607505" y="4664535"/>
            <a:ext cx="4070599" cy="84804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41D7F776-6757-9564-14D9-92482C9E5864}"/>
              </a:ext>
            </a:extLst>
          </p:cNvPr>
          <p:cNvSpPr txBox="1">
            <a:spLocks/>
          </p:cNvSpPr>
          <p:nvPr/>
        </p:nvSpPr>
        <p:spPr>
          <a:xfrm>
            <a:off x="770011" y="169950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B9FB7F83-1F87-896B-2526-A694F319032F}"/>
              </a:ext>
            </a:extLst>
          </p:cNvPr>
          <p:cNvSpPr txBox="1">
            <a:spLocks/>
          </p:cNvSpPr>
          <p:nvPr/>
        </p:nvSpPr>
        <p:spPr>
          <a:xfrm>
            <a:off x="770011" y="2931045"/>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
        <p:nvSpPr>
          <p:cNvPr id="7" name="Content Placeholder 4">
            <a:extLst>
              <a:ext uri="{FF2B5EF4-FFF2-40B4-BE49-F238E27FC236}">
                <a16:creationId xmlns:a16="http://schemas.microsoft.com/office/drawing/2014/main" id="{C1692E58-5372-1CFE-1754-AC1478BBB0ED}"/>
              </a:ext>
            </a:extLst>
          </p:cNvPr>
          <p:cNvSpPr txBox="1">
            <a:spLocks/>
          </p:cNvSpPr>
          <p:nvPr/>
        </p:nvSpPr>
        <p:spPr>
          <a:xfrm>
            <a:off x="770010" y="3479948"/>
            <a:ext cx="10515600" cy="2369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MIN function to calculate the first successful Landing Outcome on ground pad. We have also renamed the result column for better understanding.</a:t>
            </a:r>
          </a:p>
        </p:txBody>
      </p:sp>
      <p:pic>
        <p:nvPicPr>
          <p:cNvPr id="8" name="Imagen 7">
            <a:extLst>
              <a:ext uri="{FF2B5EF4-FFF2-40B4-BE49-F238E27FC236}">
                <a16:creationId xmlns:a16="http://schemas.microsoft.com/office/drawing/2014/main" id="{17EC9648-8344-1EFA-1D07-2EFDB5C71558}"/>
              </a:ext>
            </a:extLst>
          </p:cNvPr>
          <p:cNvPicPr>
            <a:picLocks noChangeAspect="1"/>
          </p:cNvPicPr>
          <p:nvPr/>
        </p:nvPicPr>
        <p:blipFill>
          <a:blip r:embed="rId3">
            <a:clrChange>
              <a:clrFrom>
                <a:srgbClr val="F5F5F5"/>
              </a:clrFrom>
              <a:clrTo>
                <a:srgbClr val="F5F5F5">
                  <a:alpha val="0"/>
                </a:srgbClr>
              </a:clrTo>
            </a:clrChange>
          </a:blip>
          <a:srcRect/>
          <a:stretch/>
        </p:blipFill>
        <p:spPr>
          <a:xfrm>
            <a:off x="770011" y="2248551"/>
            <a:ext cx="10515601" cy="345948"/>
          </a:xfrm>
          <a:prstGeom prst="rect">
            <a:avLst/>
          </a:prstGeom>
        </p:spPr>
      </p:pic>
      <p:pic>
        <p:nvPicPr>
          <p:cNvPr id="9" name="Imagen 8">
            <a:extLst>
              <a:ext uri="{FF2B5EF4-FFF2-40B4-BE49-F238E27FC236}">
                <a16:creationId xmlns:a16="http://schemas.microsoft.com/office/drawing/2014/main" id="{EEC1C878-B945-568C-5079-581252A74661}"/>
              </a:ext>
            </a:extLst>
          </p:cNvPr>
          <p:cNvPicPr>
            <a:picLocks noChangeAspect="1"/>
          </p:cNvPicPr>
          <p:nvPr/>
        </p:nvPicPr>
        <p:blipFill>
          <a:blip r:embed="rId4"/>
          <a:srcRect/>
          <a:stretch/>
        </p:blipFill>
        <p:spPr>
          <a:xfrm>
            <a:off x="3896414" y="4665285"/>
            <a:ext cx="3492782" cy="8480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1ABA344D-DD14-A112-8AF8-51098CA3D3EB}"/>
              </a:ext>
            </a:extLst>
          </p:cNvPr>
          <p:cNvSpPr txBox="1">
            <a:spLocks/>
          </p:cNvSpPr>
          <p:nvPr/>
        </p:nvSpPr>
        <p:spPr>
          <a:xfrm>
            <a:off x="770011" y="169950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pic>
        <p:nvPicPr>
          <p:cNvPr id="3" name="Imagen 2">
            <a:extLst>
              <a:ext uri="{FF2B5EF4-FFF2-40B4-BE49-F238E27FC236}">
                <a16:creationId xmlns:a16="http://schemas.microsoft.com/office/drawing/2014/main" id="{76BCF003-A9DD-C53E-46D4-3946CE4395D4}"/>
              </a:ext>
            </a:extLst>
          </p:cNvPr>
          <p:cNvPicPr>
            <a:picLocks noChangeAspect="1"/>
          </p:cNvPicPr>
          <p:nvPr/>
        </p:nvPicPr>
        <p:blipFill>
          <a:blip r:embed="rId3">
            <a:clrChange>
              <a:clrFrom>
                <a:srgbClr val="F5F5F5"/>
              </a:clrFrom>
              <a:clrTo>
                <a:srgbClr val="F5F5F5">
                  <a:alpha val="0"/>
                </a:srgbClr>
              </a:clrTo>
            </a:clrChange>
          </a:blip>
          <a:srcRect/>
          <a:stretch/>
        </p:blipFill>
        <p:spPr>
          <a:xfrm>
            <a:off x="770010" y="2248551"/>
            <a:ext cx="10515599" cy="400055"/>
          </a:xfrm>
          <a:prstGeom prst="rect">
            <a:avLst/>
          </a:prstGeom>
        </p:spPr>
      </p:pic>
      <p:sp>
        <p:nvSpPr>
          <p:cNvPr id="6" name="Content Placeholder 4">
            <a:extLst>
              <a:ext uri="{FF2B5EF4-FFF2-40B4-BE49-F238E27FC236}">
                <a16:creationId xmlns:a16="http://schemas.microsoft.com/office/drawing/2014/main" id="{D63D1D00-629E-3D42-6B91-18924B06E22B}"/>
              </a:ext>
            </a:extLst>
          </p:cNvPr>
          <p:cNvSpPr txBox="1">
            <a:spLocks/>
          </p:cNvSpPr>
          <p:nvPr/>
        </p:nvSpPr>
        <p:spPr>
          <a:xfrm>
            <a:off x="770011" y="2931045"/>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
        <p:nvSpPr>
          <p:cNvPr id="7" name="Content Placeholder 4">
            <a:extLst>
              <a:ext uri="{FF2B5EF4-FFF2-40B4-BE49-F238E27FC236}">
                <a16:creationId xmlns:a16="http://schemas.microsoft.com/office/drawing/2014/main" id="{8E34BD49-9823-1F54-D51F-40D3E4B36F71}"/>
              </a:ext>
            </a:extLst>
          </p:cNvPr>
          <p:cNvSpPr txBox="1">
            <a:spLocks/>
          </p:cNvSpPr>
          <p:nvPr/>
        </p:nvSpPr>
        <p:spPr>
          <a:xfrm>
            <a:off x="770010" y="3479948"/>
            <a:ext cx="10515600" cy="2369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WHERE operator to get the Successful drone ship landings, then combined with AND operator so we get the Payload Mass BETWEEN 4000 and 6000 Kg, finally show the corresponding boosters.</a:t>
            </a:r>
          </a:p>
        </p:txBody>
      </p:sp>
      <p:pic>
        <p:nvPicPr>
          <p:cNvPr id="11" name="Imagen 10">
            <a:extLst>
              <a:ext uri="{FF2B5EF4-FFF2-40B4-BE49-F238E27FC236}">
                <a16:creationId xmlns:a16="http://schemas.microsoft.com/office/drawing/2014/main" id="{AC992DA2-02AA-6221-5942-5467EA31AC12}"/>
              </a:ext>
            </a:extLst>
          </p:cNvPr>
          <p:cNvPicPr>
            <a:picLocks noChangeAspect="1"/>
          </p:cNvPicPr>
          <p:nvPr/>
        </p:nvPicPr>
        <p:blipFill>
          <a:blip r:embed="rId4"/>
          <a:stretch>
            <a:fillRect/>
          </a:stretch>
        </p:blipFill>
        <p:spPr>
          <a:xfrm>
            <a:off x="4874007" y="4423364"/>
            <a:ext cx="1526794" cy="20125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6960"/>
            <a:ext cx="10362587" cy="4572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800" dirty="0">
                <a:solidFill>
                  <a:schemeClr val="accent3">
                    <a:lumMod val="25000"/>
                  </a:schemeClr>
                </a:solidFill>
                <a:latin typeface="Abadi" panose="020B0604020104020204" pitchFamily="34" charset="0"/>
              </a:rPr>
              <a:t>Data Collection with API and Web Scraping</a:t>
            </a:r>
          </a:p>
          <a:p>
            <a:pPr>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and Data Visualization</a:t>
            </a:r>
          </a:p>
          <a:p>
            <a:pPr>
              <a:lnSpc>
                <a:spcPct val="100000"/>
              </a:lnSpc>
              <a:spcBef>
                <a:spcPts val="1400"/>
              </a:spcBef>
            </a:pPr>
            <a:r>
              <a:rPr lang="en-US" sz="1800" dirty="0">
                <a:solidFill>
                  <a:schemeClr val="accent3">
                    <a:lumMod val="25000"/>
                  </a:schemeClr>
                </a:solidFill>
                <a:latin typeface="Abadi" panose="020B0604020104020204" pitchFamily="34" charset="0"/>
              </a:rPr>
              <a:t>Interactive Maps with Folium and interactive Dashboard with Dash and </a:t>
            </a:r>
            <a:r>
              <a:rPr lang="en-US" sz="1800" dirty="0" err="1">
                <a:solidFill>
                  <a:schemeClr val="accent3">
                    <a:lumMod val="25000"/>
                  </a:schemeClr>
                </a:solidFill>
                <a:latin typeface="Abadi" panose="020B0604020104020204" pitchFamily="34" charset="0"/>
              </a:rPr>
              <a:t>Plotly</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Predictions with Machine Learning Algorithms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800" dirty="0">
                <a:solidFill>
                  <a:schemeClr val="accent3">
                    <a:lumMod val="25000"/>
                  </a:schemeClr>
                </a:solidFill>
                <a:latin typeface="Abadi" panose="020B0604020104020204" pitchFamily="34" charset="0"/>
              </a:rPr>
              <a:t>ES-L1, GEO, HEO, and SSO orbits exhibit the highest success rates.</a:t>
            </a:r>
          </a:p>
          <a:p>
            <a:pPr>
              <a:lnSpc>
                <a:spcPct val="100000"/>
              </a:lnSpc>
              <a:spcBef>
                <a:spcPts val="1400"/>
              </a:spcBef>
            </a:pPr>
            <a:r>
              <a:rPr lang="en-US" sz="1800" dirty="0">
                <a:solidFill>
                  <a:schemeClr val="accent3">
                    <a:lumMod val="25000"/>
                  </a:schemeClr>
                </a:solidFill>
                <a:latin typeface="Abadi" panose="020B0604020104020204" pitchFamily="34" charset="0"/>
              </a:rPr>
              <a:t>KSC LC-39A is the most successful launch site.</a:t>
            </a:r>
          </a:p>
          <a:p>
            <a:pPr>
              <a:lnSpc>
                <a:spcPct val="100000"/>
              </a:lnSpc>
              <a:spcBef>
                <a:spcPts val="1400"/>
              </a:spcBef>
            </a:pPr>
            <a:r>
              <a:rPr lang="en-US" sz="1800" dirty="0">
                <a:solidFill>
                  <a:schemeClr val="accent3">
                    <a:lumMod val="25000"/>
                  </a:schemeClr>
                </a:solidFill>
                <a:latin typeface="Abadi" panose="020B0604020104020204" pitchFamily="34" charset="0"/>
              </a:rPr>
              <a:t>The Decision Tree is the best machine learning model for the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10" name="Content Placeholder 4">
            <a:extLst>
              <a:ext uri="{FF2B5EF4-FFF2-40B4-BE49-F238E27FC236}">
                <a16:creationId xmlns:a16="http://schemas.microsoft.com/office/drawing/2014/main" id="{3EEE8482-CC53-5597-4AEA-3954BA24A122}"/>
              </a:ext>
            </a:extLst>
          </p:cNvPr>
          <p:cNvSpPr txBox="1">
            <a:spLocks/>
          </p:cNvSpPr>
          <p:nvPr/>
        </p:nvSpPr>
        <p:spPr>
          <a:xfrm>
            <a:off x="770011" y="4006401"/>
            <a:ext cx="10515600" cy="91955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CASE clause within the COUNT functions to calculate the total number of successful and failure Mission Outcomes, since their format is not unique. We have also renamed the result column for better understanding.</a:t>
            </a:r>
          </a:p>
        </p:txBody>
      </p:sp>
      <p:pic>
        <p:nvPicPr>
          <p:cNvPr id="11" name="Imagen 10">
            <a:extLst>
              <a:ext uri="{FF2B5EF4-FFF2-40B4-BE49-F238E27FC236}">
                <a16:creationId xmlns:a16="http://schemas.microsoft.com/office/drawing/2014/main" id="{10BB1430-71E7-6CA7-F6D1-6EEE2B6A636F}"/>
              </a:ext>
            </a:extLst>
          </p:cNvPr>
          <p:cNvPicPr>
            <a:picLocks noChangeAspect="1"/>
          </p:cNvPicPr>
          <p:nvPr/>
        </p:nvPicPr>
        <p:blipFill>
          <a:blip r:embed="rId3">
            <a:clrChange>
              <a:clrFrom>
                <a:srgbClr val="F5F5F5"/>
              </a:clrFrom>
              <a:clrTo>
                <a:srgbClr val="F5F5F5">
                  <a:alpha val="0"/>
                </a:srgbClr>
              </a:clrTo>
            </a:clrChange>
          </a:blip>
          <a:srcRect/>
          <a:stretch/>
        </p:blipFill>
        <p:spPr>
          <a:xfrm>
            <a:off x="770012" y="2253816"/>
            <a:ext cx="6255526" cy="929229"/>
          </a:xfrm>
          <a:prstGeom prst="rect">
            <a:avLst/>
          </a:prstGeom>
        </p:spPr>
      </p:pic>
      <p:pic>
        <p:nvPicPr>
          <p:cNvPr id="12" name="Imagen 11">
            <a:extLst>
              <a:ext uri="{FF2B5EF4-FFF2-40B4-BE49-F238E27FC236}">
                <a16:creationId xmlns:a16="http://schemas.microsoft.com/office/drawing/2014/main" id="{BBEB13E2-1F74-9820-0893-320551979572}"/>
              </a:ext>
            </a:extLst>
          </p:cNvPr>
          <p:cNvPicPr>
            <a:picLocks noChangeAspect="1"/>
          </p:cNvPicPr>
          <p:nvPr/>
        </p:nvPicPr>
        <p:blipFill>
          <a:blip r:embed="rId4"/>
          <a:srcRect/>
          <a:stretch/>
        </p:blipFill>
        <p:spPr>
          <a:xfrm>
            <a:off x="3820410" y="5166663"/>
            <a:ext cx="3644791" cy="885374"/>
          </a:xfrm>
          <a:prstGeom prst="rect">
            <a:avLst/>
          </a:prstGeom>
        </p:spPr>
      </p:pic>
      <p:sp>
        <p:nvSpPr>
          <p:cNvPr id="13" name="Content Placeholder 4">
            <a:extLst>
              <a:ext uri="{FF2B5EF4-FFF2-40B4-BE49-F238E27FC236}">
                <a16:creationId xmlns:a16="http://schemas.microsoft.com/office/drawing/2014/main" id="{6220BAA1-0E97-05D9-E972-D6511AEC40C1}"/>
              </a:ext>
            </a:extLst>
          </p:cNvPr>
          <p:cNvSpPr txBox="1">
            <a:spLocks/>
          </p:cNvSpPr>
          <p:nvPr/>
        </p:nvSpPr>
        <p:spPr>
          <a:xfrm>
            <a:off x="770012" y="1710100"/>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14" name="Content Placeholder 4">
            <a:extLst>
              <a:ext uri="{FF2B5EF4-FFF2-40B4-BE49-F238E27FC236}">
                <a16:creationId xmlns:a16="http://schemas.microsoft.com/office/drawing/2014/main" id="{D891E5B8-EB15-7497-EC23-8562EE434547}"/>
              </a:ext>
            </a:extLst>
          </p:cNvPr>
          <p:cNvSpPr txBox="1">
            <a:spLocks/>
          </p:cNvSpPr>
          <p:nvPr/>
        </p:nvSpPr>
        <p:spPr>
          <a:xfrm>
            <a:off x="770010" y="345735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10" name="Content Placeholder 4">
            <a:extLst>
              <a:ext uri="{FF2B5EF4-FFF2-40B4-BE49-F238E27FC236}">
                <a16:creationId xmlns:a16="http://schemas.microsoft.com/office/drawing/2014/main" id="{CD830CDC-2A1F-0357-1535-92F2176AA367}"/>
              </a:ext>
            </a:extLst>
          </p:cNvPr>
          <p:cNvSpPr txBox="1">
            <a:spLocks/>
          </p:cNvSpPr>
          <p:nvPr/>
        </p:nvSpPr>
        <p:spPr>
          <a:xfrm>
            <a:off x="770011" y="169950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11" name="Content Placeholder 4">
            <a:extLst>
              <a:ext uri="{FF2B5EF4-FFF2-40B4-BE49-F238E27FC236}">
                <a16:creationId xmlns:a16="http://schemas.microsoft.com/office/drawing/2014/main" id="{40E4391A-6596-771A-BADA-685B83350B40}"/>
              </a:ext>
            </a:extLst>
          </p:cNvPr>
          <p:cNvSpPr txBox="1">
            <a:spLocks/>
          </p:cNvSpPr>
          <p:nvPr/>
        </p:nvSpPr>
        <p:spPr>
          <a:xfrm>
            <a:off x="770011" y="2931045"/>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
        <p:nvSpPr>
          <p:cNvPr id="12" name="Content Placeholder 4">
            <a:extLst>
              <a:ext uri="{FF2B5EF4-FFF2-40B4-BE49-F238E27FC236}">
                <a16:creationId xmlns:a16="http://schemas.microsoft.com/office/drawing/2014/main" id="{0B696361-9744-4F1D-4B61-5DD43E5D2EBC}"/>
              </a:ext>
            </a:extLst>
          </p:cNvPr>
          <p:cNvSpPr txBox="1">
            <a:spLocks/>
          </p:cNvSpPr>
          <p:nvPr/>
        </p:nvSpPr>
        <p:spPr>
          <a:xfrm>
            <a:off x="770011" y="3479948"/>
            <a:ext cx="6576720" cy="2369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MAX function in the sub-query to get the maximum Payload Mass. Then we SELECT the Booster version which have carried this Payload. We have also renamed the result column for better understanding.</a:t>
            </a:r>
          </a:p>
        </p:txBody>
      </p:sp>
      <p:pic>
        <p:nvPicPr>
          <p:cNvPr id="13" name="Imagen 12">
            <a:extLst>
              <a:ext uri="{FF2B5EF4-FFF2-40B4-BE49-F238E27FC236}">
                <a16:creationId xmlns:a16="http://schemas.microsoft.com/office/drawing/2014/main" id="{ABD43A4C-8F23-3920-231B-7CB8BB6B0C61}"/>
              </a:ext>
            </a:extLst>
          </p:cNvPr>
          <p:cNvPicPr>
            <a:picLocks noChangeAspect="1"/>
          </p:cNvPicPr>
          <p:nvPr/>
        </p:nvPicPr>
        <p:blipFill>
          <a:blip r:embed="rId3">
            <a:clrChange>
              <a:clrFrom>
                <a:srgbClr val="F5F5F5"/>
              </a:clrFrom>
              <a:clrTo>
                <a:srgbClr val="F5F5F5">
                  <a:alpha val="0"/>
                </a:srgbClr>
              </a:clrTo>
            </a:clrChange>
          </a:blip>
          <a:srcRect/>
          <a:stretch/>
        </p:blipFill>
        <p:spPr>
          <a:xfrm>
            <a:off x="770011" y="2248551"/>
            <a:ext cx="10515601" cy="322360"/>
          </a:xfrm>
          <a:prstGeom prst="rect">
            <a:avLst/>
          </a:prstGeom>
        </p:spPr>
      </p:pic>
      <p:pic>
        <p:nvPicPr>
          <p:cNvPr id="18" name="Imagen 17">
            <a:extLst>
              <a:ext uri="{FF2B5EF4-FFF2-40B4-BE49-F238E27FC236}">
                <a16:creationId xmlns:a16="http://schemas.microsoft.com/office/drawing/2014/main" id="{9644CC7D-519D-2B52-6BD7-25B7C1B029C4}"/>
              </a:ext>
            </a:extLst>
          </p:cNvPr>
          <p:cNvPicPr>
            <a:picLocks noChangeAspect="1"/>
          </p:cNvPicPr>
          <p:nvPr/>
        </p:nvPicPr>
        <p:blipFill>
          <a:blip r:embed="rId4"/>
          <a:stretch>
            <a:fillRect/>
          </a:stretch>
        </p:blipFill>
        <p:spPr>
          <a:xfrm>
            <a:off x="7788166" y="2797601"/>
            <a:ext cx="2548756" cy="37720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ABAA50E-7DEE-911D-C9BE-212BAD2334E6}"/>
              </a:ext>
            </a:extLst>
          </p:cNvPr>
          <p:cNvSpPr txBox="1">
            <a:spLocks/>
          </p:cNvSpPr>
          <p:nvPr/>
        </p:nvSpPr>
        <p:spPr>
          <a:xfrm>
            <a:off x="770011" y="169950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7" name="Content Placeholder 4">
            <a:extLst>
              <a:ext uri="{FF2B5EF4-FFF2-40B4-BE49-F238E27FC236}">
                <a16:creationId xmlns:a16="http://schemas.microsoft.com/office/drawing/2014/main" id="{8AA0CE5A-C970-5105-62FF-50831E1A9769}"/>
              </a:ext>
            </a:extLst>
          </p:cNvPr>
          <p:cNvSpPr txBox="1">
            <a:spLocks/>
          </p:cNvSpPr>
          <p:nvPr/>
        </p:nvSpPr>
        <p:spPr>
          <a:xfrm>
            <a:off x="6585177" y="169950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
        <p:nvSpPr>
          <p:cNvPr id="8" name="Content Placeholder 4">
            <a:extLst>
              <a:ext uri="{FF2B5EF4-FFF2-40B4-BE49-F238E27FC236}">
                <a16:creationId xmlns:a16="http://schemas.microsoft.com/office/drawing/2014/main" id="{3C9D549D-7632-D404-CBD4-978BA6500F28}"/>
              </a:ext>
            </a:extLst>
          </p:cNvPr>
          <p:cNvSpPr txBox="1">
            <a:spLocks/>
          </p:cNvSpPr>
          <p:nvPr/>
        </p:nvSpPr>
        <p:spPr>
          <a:xfrm>
            <a:off x="6585177" y="2360575"/>
            <a:ext cx="4700434" cy="23691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WHERE operator to get the Failure drone ship landings, then combined with AND operator so we get the Date specifically filtered with </a:t>
            </a:r>
            <a:r>
              <a:rPr lang="en-US" sz="2000" dirty="0" err="1">
                <a:solidFill>
                  <a:schemeClr val="accent3">
                    <a:lumMod val="25000"/>
                  </a:schemeClr>
                </a:solidFill>
                <a:latin typeface="Abadi" panose="020B0604020104020204" pitchFamily="34" charset="0"/>
              </a:rPr>
              <a:t>substr</a:t>
            </a:r>
            <a:r>
              <a:rPr lang="en-US" sz="2000" dirty="0">
                <a:solidFill>
                  <a:schemeClr val="accent3">
                    <a:lumMod val="25000"/>
                  </a:schemeClr>
                </a:solidFill>
                <a:latin typeface="Abadi" panose="020B0604020104020204" pitchFamily="34" charset="0"/>
              </a:rPr>
              <a:t>(Date, 0, 5) to check if the year is 2015. Then, in the SELECT we use CASE with </a:t>
            </a:r>
            <a:r>
              <a:rPr lang="en-US" sz="2000" dirty="0" err="1">
                <a:solidFill>
                  <a:schemeClr val="accent3">
                    <a:lumMod val="25000"/>
                  </a:schemeClr>
                </a:solidFill>
                <a:latin typeface="Abadi" panose="020B0604020104020204" pitchFamily="34" charset="0"/>
              </a:rPr>
              <a:t>substr</a:t>
            </a:r>
            <a:r>
              <a:rPr lang="en-US" sz="2000" dirty="0">
                <a:solidFill>
                  <a:schemeClr val="accent3">
                    <a:lumMod val="25000"/>
                  </a:schemeClr>
                </a:solidFill>
                <a:latin typeface="Abadi" panose="020B0604020104020204" pitchFamily="34" charset="0"/>
              </a:rPr>
              <a:t>(Date, 6,2) to only print the Month name.</a:t>
            </a:r>
          </a:p>
        </p:txBody>
      </p:sp>
      <p:pic>
        <p:nvPicPr>
          <p:cNvPr id="11" name="Imagen 10">
            <a:extLst>
              <a:ext uri="{FF2B5EF4-FFF2-40B4-BE49-F238E27FC236}">
                <a16:creationId xmlns:a16="http://schemas.microsoft.com/office/drawing/2014/main" id="{340A9599-0AB3-4FE9-1CBE-E0CCBDC2522C}"/>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770011" y="2360575"/>
            <a:ext cx="5625991" cy="3512645"/>
          </a:xfrm>
          <a:prstGeom prst="rect">
            <a:avLst/>
          </a:prstGeom>
        </p:spPr>
      </p:pic>
      <p:pic>
        <p:nvPicPr>
          <p:cNvPr id="13" name="Imagen 12">
            <a:extLst>
              <a:ext uri="{FF2B5EF4-FFF2-40B4-BE49-F238E27FC236}">
                <a16:creationId xmlns:a16="http://schemas.microsoft.com/office/drawing/2014/main" id="{8D7C6380-CEA0-5498-178F-631F66B3ACAC}"/>
              </a:ext>
            </a:extLst>
          </p:cNvPr>
          <p:cNvPicPr>
            <a:picLocks noChangeAspect="1"/>
          </p:cNvPicPr>
          <p:nvPr/>
        </p:nvPicPr>
        <p:blipFill>
          <a:blip r:embed="rId4"/>
          <a:stretch>
            <a:fillRect/>
          </a:stretch>
        </p:blipFill>
        <p:spPr>
          <a:xfrm>
            <a:off x="6806743" y="4882102"/>
            <a:ext cx="4257302" cy="99111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19053DA5-4D12-F04A-F2C7-C1034DBF87B6}"/>
              </a:ext>
            </a:extLst>
          </p:cNvPr>
          <p:cNvSpPr txBox="1">
            <a:spLocks/>
          </p:cNvSpPr>
          <p:nvPr/>
        </p:nvSpPr>
        <p:spPr>
          <a:xfrm>
            <a:off x="770011" y="1699501"/>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0D895134-0FFB-67B6-E389-A55D5CB62D2F}"/>
              </a:ext>
            </a:extLst>
          </p:cNvPr>
          <p:cNvSpPr txBox="1">
            <a:spLocks/>
          </p:cNvSpPr>
          <p:nvPr/>
        </p:nvSpPr>
        <p:spPr>
          <a:xfrm>
            <a:off x="770011" y="2931045"/>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Description and output:</a:t>
            </a:r>
          </a:p>
        </p:txBody>
      </p:sp>
      <p:sp>
        <p:nvSpPr>
          <p:cNvPr id="7" name="Content Placeholder 4">
            <a:extLst>
              <a:ext uri="{FF2B5EF4-FFF2-40B4-BE49-F238E27FC236}">
                <a16:creationId xmlns:a16="http://schemas.microsoft.com/office/drawing/2014/main" id="{26EFDB40-C7E7-2393-F084-11DBF1F663F4}"/>
              </a:ext>
            </a:extLst>
          </p:cNvPr>
          <p:cNvSpPr txBox="1">
            <a:spLocks/>
          </p:cNvSpPr>
          <p:nvPr/>
        </p:nvSpPr>
        <p:spPr>
          <a:xfrm>
            <a:off x="770011" y="3479948"/>
            <a:ext cx="6828968" cy="2369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We used the COUNT function to calculate total Landing Outcomes BETWEEN the date 2020-06-04 and 2017-03-20 GROUP BY Landing Outcome and ORDER BY the total outcome calculated in descending order.</a:t>
            </a:r>
          </a:p>
        </p:txBody>
      </p:sp>
      <p:pic>
        <p:nvPicPr>
          <p:cNvPr id="9" name="Imagen 8">
            <a:extLst>
              <a:ext uri="{FF2B5EF4-FFF2-40B4-BE49-F238E27FC236}">
                <a16:creationId xmlns:a16="http://schemas.microsoft.com/office/drawing/2014/main" id="{9D0062E4-F153-FFB5-ED89-B009A3D53A49}"/>
              </a:ext>
            </a:extLst>
          </p:cNvPr>
          <p:cNvPicPr>
            <a:picLocks noChangeAspect="1"/>
          </p:cNvPicPr>
          <p:nvPr/>
        </p:nvPicPr>
        <p:blipFill>
          <a:blip r:embed="rId3"/>
          <a:srcRect/>
          <a:stretch/>
        </p:blipFill>
        <p:spPr>
          <a:xfrm>
            <a:off x="7788165" y="3229407"/>
            <a:ext cx="2751703" cy="2870404"/>
          </a:xfrm>
          <a:prstGeom prst="rect">
            <a:avLst/>
          </a:prstGeom>
        </p:spPr>
      </p:pic>
      <p:pic>
        <p:nvPicPr>
          <p:cNvPr id="11" name="Imagen 10">
            <a:extLst>
              <a:ext uri="{FF2B5EF4-FFF2-40B4-BE49-F238E27FC236}">
                <a16:creationId xmlns:a16="http://schemas.microsoft.com/office/drawing/2014/main" id="{2A0F672B-5685-947E-C251-3F2326CF7F62}"/>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770012" y="2248550"/>
            <a:ext cx="10515600" cy="3856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199" y="1384326"/>
            <a:ext cx="10515601" cy="729820"/>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We can observe that all launch sites in the United States of America are very close to the coast and the close they can to the Equator line.</a:t>
            </a:r>
          </a:p>
          <a:p>
            <a:endParaRPr lang="en-US" sz="24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Folium Map</a:t>
            </a:r>
          </a:p>
        </p:txBody>
      </p:sp>
      <p:pic>
        <p:nvPicPr>
          <p:cNvPr id="8" name="Imagen 7">
            <a:extLst>
              <a:ext uri="{FF2B5EF4-FFF2-40B4-BE49-F238E27FC236}">
                <a16:creationId xmlns:a16="http://schemas.microsoft.com/office/drawing/2014/main" id="{1A5D4655-E947-984A-B220-293996395AAB}"/>
              </a:ext>
            </a:extLst>
          </p:cNvPr>
          <p:cNvPicPr>
            <a:picLocks noChangeAspect="1"/>
          </p:cNvPicPr>
          <p:nvPr/>
        </p:nvPicPr>
        <p:blipFill>
          <a:blip r:embed="rId3"/>
          <a:stretch>
            <a:fillRect/>
          </a:stretch>
        </p:blipFill>
        <p:spPr>
          <a:xfrm>
            <a:off x="1246982" y="2208604"/>
            <a:ext cx="9561658" cy="431306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for launch outcomes </a:t>
            </a:r>
          </a:p>
        </p:txBody>
      </p:sp>
      <p:sp>
        <p:nvSpPr>
          <p:cNvPr id="2" name="Content Placeholder 4">
            <a:extLst>
              <a:ext uri="{FF2B5EF4-FFF2-40B4-BE49-F238E27FC236}">
                <a16:creationId xmlns:a16="http://schemas.microsoft.com/office/drawing/2014/main" id="{4E605439-D4C6-67A2-0A1A-D9DB896A0AD8}"/>
              </a:ext>
            </a:extLst>
          </p:cNvPr>
          <p:cNvSpPr txBox="1">
            <a:spLocks/>
          </p:cNvSpPr>
          <p:nvPr/>
        </p:nvSpPr>
        <p:spPr>
          <a:xfrm>
            <a:off x="838199" y="1384325"/>
            <a:ext cx="10515601" cy="95531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a:rPr>
              <a:t>The launch outcomes are represented in marker clusters for each launch site. We can zoom in and see specific markers, green for successful ones and red for failed ones. With this, the launch site with more probability of success is KSC LC-39A</a:t>
            </a:r>
          </a:p>
          <a:p>
            <a:endParaRPr lang="en-US" sz="1800" dirty="0"/>
          </a:p>
        </p:txBody>
      </p:sp>
      <p:pic>
        <p:nvPicPr>
          <p:cNvPr id="19" name="Imagen 18">
            <a:extLst>
              <a:ext uri="{FF2B5EF4-FFF2-40B4-BE49-F238E27FC236}">
                <a16:creationId xmlns:a16="http://schemas.microsoft.com/office/drawing/2014/main" id="{509BEB28-C2F4-AB70-86E8-43B20F995DAE}"/>
              </a:ext>
            </a:extLst>
          </p:cNvPr>
          <p:cNvPicPr>
            <a:picLocks noChangeAspect="1"/>
          </p:cNvPicPr>
          <p:nvPr/>
        </p:nvPicPr>
        <p:blipFill rotWithShape="1">
          <a:blip r:embed="rId3"/>
          <a:srcRect l="6340" r="4836" b="11557"/>
          <a:stretch/>
        </p:blipFill>
        <p:spPr>
          <a:xfrm>
            <a:off x="10042940" y="2114146"/>
            <a:ext cx="1834079" cy="1976601"/>
          </a:xfrm>
          <a:prstGeom prst="rect">
            <a:avLst/>
          </a:prstGeom>
        </p:spPr>
      </p:pic>
      <p:pic>
        <p:nvPicPr>
          <p:cNvPr id="21" name="Imagen 20">
            <a:extLst>
              <a:ext uri="{FF2B5EF4-FFF2-40B4-BE49-F238E27FC236}">
                <a16:creationId xmlns:a16="http://schemas.microsoft.com/office/drawing/2014/main" id="{0FCDE2FE-2154-551F-6CCF-391F12F734AB}"/>
              </a:ext>
            </a:extLst>
          </p:cNvPr>
          <p:cNvPicPr>
            <a:picLocks noChangeAspect="1"/>
          </p:cNvPicPr>
          <p:nvPr/>
        </p:nvPicPr>
        <p:blipFill>
          <a:blip r:embed="rId4"/>
          <a:stretch>
            <a:fillRect/>
          </a:stretch>
        </p:blipFill>
        <p:spPr>
          <a:xfrm>
            <a:off x="7971973" y="4518361"/>
            <a:ext cx="1834079" cy="1985121"/>
          </a:xfrm>
          <a:prstGeom prst="rect">
            <a:avLst/>
          </a:prstGeom>
        </p:spPr>
      </p:pic>
      <p:pic>
        <p:nvPicPr>
          <p:cNvPr id="23" name="Imagen 22">
            <a:extLst>
              <a:ext uri="{FF2B5EF4-FFF2-40B4-BE49-F238E27FC236}">
                <a16:creationId xmlns:a16="http://schemas.microsoft.com/office/drawing/2014/main" id="{532AA240-7BFC-B833-6CD6-8EC680366B00}"/>
              </a:ext>
            </a:extLst>
          </p:cNvPr>
          <p:cNvPicPr>
            <a:picLocks noChangeAspect="1"/>
          </p:cNvPicPr>
          <p:nvPr/>
        </p:nvPicPr>
        <p:blipFill>
          <a:blip r:embed="rId5"/>
          <a:stretch>
            <a:fillRect/>
          </a:stretch>
        </p:blipFill>
        <p:spPr>
          <a:xfrm>
            <a:off x="838199" y="2876042"/>
            <a:ext cx="1858964" cy="1985121"/>
          </a:xfrm>
          <a:prstGeom prst="rect">
            <a:avLst/>
          </a:prstGeom>
        </p:spPr>
      </p:pic>
      <p:pic>
        <p:nvPicPr>
          <p:cNvPr id="25" name="Imagen 24">
            <a:extLst>
              <a:ext uri="{FF2B5EF4-FFF2-40B4-BE49-F238E27FC236}">
                <a16:creationId xmlns:a16="http://schemas.microsoft.com/office/drawing/2014/main" id="{690D41CD-4B7D-C1BF-C4E9-73CE4B3A13FB}"/>
              </a:ext>
            </a:extLst>
          </p:cNvPr>
          <p:cNvPicPr>
            <a:picLocks noChangeAspect="1"/>
          </p:cNvPicPr>
          <p:nvPr/>
        </p:nvPicPr>
        <p:blipFill>
          <a:blip r:embed="rId6"/>
          <a:stretch>
            <a:fillRect/>
          </a:stretch>
        </p:blipFill>
        <p:spPr>
          <a:xfrm>
            <a:off x="7971973" y="2114146"/>
            <a:ext cx="1858963" cy="1985121"/>
          </a:xfrm>
          <a:prstGeom prst="rect">
            <a:avLst/>
          </a:prstGeom>
        </p:spPr>
      </p:pic>
      <p:sp>
        <p:nvSpPr>
          <p:cNvPr id="29" name="CuadroTexto 28">
            <a:extLst>
              <a:ext uri="{FF2B5EF4-FFF2-40B4-BE49-F238E27FC236}">
                <a16:creationId xmlns:a16="http://schemas.microsoft.com/office/drawing/2014/main" id="{5C92AC22-8258-6A8F-FAA1-3609266E2EB6}"/>
              </a:ext>
            </a:extLst>
          </p:cNvPr>
          <p:cNvSpPr txBox="1"/>
          <p:nvPr/>
        </p:nvSpPr>
        <p:spPr>
          <a:xfrm>
            <a:off x="8234667" y="4117330"/>
            <a:ext cx="1333571" cy="338554"/>
          </a:xfrm>
          <a:prstGeom prst="rect">
            <a:avLst/>
          </a:prstGeom>
          <a:noFill/>
        </p:spPr>
        <p:txBody>
          <a:bodyPr wrap="square">
            <a:spAutoFit/>
          </a:body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a:rPr>
              <a:t>KSC LC-39A</a:t>
            </a:r>
          </a:p>
        </p:txBody>
      </p:sp>
      <p:sp>
        <p:nvSpPr>
          <p:cNvPr id="30" name="CuadroTexto 29">
            <a:extLst>
              <a:ext uri="{FF2B5EF4-FFF2-40B4-BE49-F238E27FC236}">
                <a16:creationId xmlns:a16="http://schemas.microsoft.com/office/drawing/2014/main" id="{E883DFC6-BF19-E124-6B5F-D5F2C0888E6D}"/>
              </a:ext>
            </a:extLst>
          </p:cNvPr>
          <p:cNvSpPr txBox="1"/>
          <p:nvPr/>
        </p:nvSpPr>
        <p:spPr>
          <a:xfrm>
            <a:off x="1056243" y="4894345"/>
            <a:ext cx="1422876" cy="338554"/>
          </a:xfrm>
          <a:prstGeom prst="rect">
            <a:avLst/>
          </a:prstGeom>
          <a:noFill/>
        </p:spPr>
        <p:txBody>
          <a:bodyPr wrap="square">
            <a:spAutoFit/>
          </a:body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a:rPr>
              <a:t>VAFB SLC-4E</a:t>
            </a:r>
          </a:p>
        </p:txBody>
      </p:sp>
      <p:sp>
        <p:nvSpPr>
          <p:cNvPr id="31" name="CuadroTexto 30">
            <a:extLst>
              <a:ext uri="{FF2B5EF4-FFF2-40B4-BE49-F238E27FC236}">
                <a16:creationId xmlns:a16="http://schemas.microsoft.com/office/drawing/2014/main" id="{37DE6446-321E-9C20-6001-BB54F4E02B8D}"/>
              </a:ext>
            </a:extLst>
          </p:cNvPr>
          <p:cNvSpPr txBox="1"/>
          <p:nvPr/>
        </p:nvSpPr>
        <p:spPr>
          <a:xfrm>
            <a:off x="10249375" y="4127338"/>
            <a:ext cx="1421207" cy="338554"/>
          </a:xfrm>
          <a:prstGeom prst="rect">
            <a:avLst/>
          </a:prstGeom>
          <a:noFill/>
        </p:spPr>
        <p:txBody>
          <a:bodyPr wrap="square">
            <a:spAutoFit/>
          </a:body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a:rPr>
              <a:t>CCAFS LC-40</a:t>
            </a:r>
          </a:p>
        </p:txBody>
      </p:sp>
      <p:sp>
        <p:nvSpPr>
          <p:cNvPr id="32" name="CuadroTexto 31">
            <a:extLst>
              <a:ext uri="{FF2B5EF4-FFF2-40B4-BE49-F238E27FC236}">
                <a16:creationId xmlns:a16="http://schemas.microsoft.com/office/drawing/2014/main" id="{DA45D038-1000-7D63-5A8A-1C6794BB6E5C}"/>
              </a:ext>
            </a:extLst>
          </p:cNvPr>
          <p:cNvSpPr txBox="1"/>
          <p:nvPr/>
        </p:nvSpPr>
        <p:spPr>
          <a:xfrm>
            <a:off x="8127339" y="6535212"/>
            <a:ext cx="1548228" cy="338554"/>
          </a:xfrm>
          <a:prstGeom prst="rect">
            <a:avLst/>
          </a:prstGeom>
          <a:noFill/>
        </p:spPr>
        <p:txBody>
          <a:bodyPr wrap="square">
            <a:spAutoFit/>
          </a:body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a:rPr>
              <a:t>CCAFS SLC-40</a:t>
            </a:r>
          </a:p>
        </p:txBody>
      </p:sp>
      <p:pic>
        <p:nvPicPr>
          <p:cNvPr id="34" name="Imagen 33">
            <a:extLst>
              <a:ext uri="{FF2B5EF4-FFF2-40B4-BE49-F238E27FC236}">
                <a16:creationId xmlns:a16="http://schemas.microsoft.com/office/drawing/2014/main" id="{786B89C9-E00A-CC78-9251-8F1F88065B58}"/>
              </a:ext>
            </a:extLst>
          </p:cNvPr>
          <p:cNvPicPr>
            <a:picLocks noChangeAspect="1"/>
          </p:cNvPicPr>
          <p:nvPr/>
        </p:nvPicPr>
        <p:blipFill rotWithShape="1">
          <a:blip r:embed="rId7"/>
          <a:srcRect l="11962" t="11086" r="24908" b="6561"/>
          <a:stretch/>
        </p:blipFill>
        <p:spPr>
          <a:xfrm>
            <a:off x="3018851" y="2416422"/>
            <a:ext cx="2266950" cy="3600450"/>
          </a:xfrm>
          <a:prstGeom prst="rect">
            <a:avLst/>
          </a:prstGeom>
        </p:spPr>
      </p:pic>
      <p:pic>
        <p:nvPicPr>
          <p:cNvPr id="36" name="Imagen 35">
            <a:extLst>
              <a:ext uri="{FF2B5EF4-FFF2-40B4-BE49-F238E27FC236}">
                <a16:creationId xmlns:a16="http://schemas.microsoft.com/office/drawing/2014/main" id="{A6240B78-C7D5-69D7-D842-BA168C3805A1}"/>
              </a:ext>
            </a:extLst>
          </p:cNvPr>
          <p:cNvPicPr>
            <a:picLocks noChangeAspect="1"/>
          </p:cNvPicPr>
          <p:nvPr/>
        </p:nvPicPr>
        <p:blipFill>
          <a:blip r:embed="rId8"/>
          <a:stretch>
            <a:fillRect/>
          </a:stretch>
        </p:blipFill>
        <p:spPr>
          <a:xfrm>
            <a:off x="5377612" y="2425123"/>
            <a:ext cx="2266950" cy="3600450"/>
          </a:xfrm>
          <a:prstGeom prst="rect">
            <a:avLst/>
          </a:prstGeom>
        </p:spPr>
      </p:pic>
      <p:cxnSp>
        <p:nvCxnSpPr>
          <p:cNvPr id="39" name="Conector recto de flecha 38">
            <a:extLst>
              <a:ext uri="{FF2B5EF4-FFF2-40B4-BE49-F238E27FC236}">
                <a16:creationId xmlns:a16="http://schemas.microsoft.com/office/drawing/2014/main" id="{C5D2808C-B919-9254-FD99-5CC055023702}"/>
              </a:ext>
            </a:extLst>
          </p:cNvPr>
          <p:cNvCxnSpPr/>
          <p:nvPr/>
        </p:nvCxnSpPr>
        <p:spPr>
          <a:xfrm flipH="1" flipV="1">
            <a:off x="2364828" y="3868602"/>
            <a:ext cx="1418896" cy="10430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Abrir llave 41">
            <a:extLst>
              <a:ext uri="{FF2B5EF4-FFF2-40B4-BE49-F238E27FC236}">
                <a16:creationId xmlns:a16="http://schemas.microsoft.com/office/drawing/2014/main" id="{B5FF9C52-652E-F76D-A67B-F3D6B25E9173}"/>
              </a:ext>
            </a:extLst>
          </p:cNvPr>
          <p:cNvSpPr/>
          <p:nvPr/>
        </p:nvSpPr>
        <p:spPr>
          <a:xfrm>
            <a:off x="7290836" y="2636264"/>
            <a:ext cx="469133" cy="3380608"/>
          </a:xfrm>
          <a:prstGeom prst="leftBrac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sites to landmarks</a:t>
            </a:r>
          </a:p>
        </p:txBody>
      </p:sp>
      <p:sp>
        <p:nvSpPr>
          <p:cNvPr id="2" name="Content Placeholder 4">
            <a:extLst>
              <a:ext uri="{FF2B5EF4-FFF2-40B4-BE49-F238E27FC236}">
                <a16:creationId xmlns:a16="http://schemas.microsoft.com/office/drawing/2014/main" id="{40C8A392-0493-0849-4077-376E46866565}"/>
              </a:ext>
            </a:extLst>
          </p:cNvPr>
          <p:cNvSpPr txBox="1">
            <a:spLocks/>
          </p:cNvSpPr>
          <p:nvPr/>
        </p:nvSpPr>
        <p:spPr>
          <a:xfrm>
            <a:off x="838199" y="1384326"/>
            <a:ext cx="10515601" cy="4738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a:rPr>
              <a:t>We calculated the distances between launch sites to railway, highway, coastline and cities.</a:t>
            </a:r>
          </a:p>
          <a:p>
            <a:pPr marL="0" indent="0">
              <a:buNone/>
            </a:pPr>
            <a:endParaRPr lang="en-US" sz="2400" dirty="0"/>
          </a:p>
        </p:txBody>
      </p:sp>
      <p:sp>
        <p:nvSpPr>
          <p:cNvPr id="10" name="Content Placeholder 4">
            <a:extLst>
              <a:ext uri="{FF2B5EF4-FFF2-40B4-BE49-F238E27FC236}">
                <a16:creationId xmlns:a16="http://schemas.microsoft.com/office/drawing/2014/main" id="{EB5C935C-BC4F-7A3A-0A0A-8F6499ED60A4}"/>
              </a:ext>
            </a:extLst>
          </p:cNvPr>
          <p:cNvSpPr txBox="1">
            <a:spLocks/>
          </p:cNvSpPr>
          <p:nvPr/>
        </p:nvSpPr>
        <p:spPr>
          <a:xfrm>
            <a:off x="7588469" y="1858186"/>
            <a:ext cx="3917731" cy="41673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p:sp>
        <p:nvSpPr>
          <p:cNvPr id="11" name="Content Placeholder 4">
            <a:extLst>
              <a:ext uri="{FF2B5EF4-FFF2-40B4-BE49-F238E27FC236}">
                <a16:creationId xmlns:a16="http://schemas.microsoft.com/office/drawing/2014/main" id="{BF95F4D3-E005-1673-A56D-D9AACF8E55E4}"/>
              </a:ext>
            </a:extLst>
          </p:cNvPr>
          <p:cNvSpPr txBox="1">
            <a:spLocks/>
          </p:cNvSpPr>
          <p:nvPr/>
        </p:nvSpPr>
        <p:spPr>
          <a:xfrm>
            <a:off x="7202872" y="1991536"/>
            <a:ext cx="4150928" cy="39006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Are launch sites near railways?</a:t>
            </a:r>
          </a:p>
          <a:p>
            <a:pPr marL="0" indent="0">
              <a:lnSpc>
                <a:spcPct val="100000"/>
              </a:lnSpc>
              <a:spcBef>
                <a:spcPts val="1400"/>
              </a:spcBef>
              <a:buNone/>
            </a:pPr>
            <a:r>
              <a:rPr lang="en-US" sz="1800" dirty="0">
                <a:solidFill>
                  <a:schemeClr val="accent3">
                    <a:lumMod val="25000"/>
                  </a:schemeClr>
                </a:solidFill>
                <a:latin typeface="Abadi"/>
              </a:rPr>
              <a:t>Yes (e.g., 1.22 Km)</a:t>
            </a:r>
          </a:p>
          <a:p>
            <a:pPr>
              <a:lnSpc>
                <a:spcPct val="100000"/>
              </a:lnSpc>
              <a:spcBef>
                <a:spcPts val="1400"/>
              </a:spcBef>
            </a:pPr>
            <a:r>
              <a:rPr lang="en-US" sz="1800" dirty="0">
                <a:solidFill>
                  <a:schemeClr val="accent3">
                    <a:lumMod val="25000"/>
                  </a:schemeClr>
                </a:solidFill>
                <a:latin typeface="Abadi"/>
              </a:rPr>
              <a:t>Are launch sites near highways?</a:t>
            </a:r>
          </a:p>
          <a:p>
            <a:pPr marL="0" indent="0">
              <a:lnSpc>
                <a:spcPct val="100000"/>
              </a:lnSpc>
              <a:spcBef>
                <a:spcPts val="1400"/>
              </a:spcBef>
              <a:buNone/>
            </a:pPr>
            <a:r>
              <a:rPr lang="en-US" sz="1800" dirty="0">
                <a:solidFill>
                  <a:schemeClr val="accent3">
                    <a:lumMod val="25000"/>
                  </a:schemeClr>
                </a:solidFill>
                <a:latin typeface="Abadi"/>
              </a:rPr>
              <a:t>Yes (e.g., 0,98 Km)</a:t>
            </a:r>
          </a:p>
          <a:p>
            <a:pPr>
              <a:lnSpc>
                <a:spcPct val="100000"/>
              </a:lnSpc>
              <a:spcBef>
                <a:spcPts val="1400"/>
              </a:spcBef>
            </a:pPr>
            <a:r>
              <a:rPr lang="en-US" sz="1800" dirty="0">
                <a:solidFill>
                  <a:schemeClr val="accent3">
                    <a:lumMod val="25000"/>
                  </a:schemeClr>
                </a:solidFill>
                <a:latin typeface="Abadi"/>
              </a:rPr>
              <a:t>Are launch sites near coastline?</a:t>
            </a:r>
          </a:p>
          <a:p>
            <a:pPr marL="0" indent="0">
              <a:lnSpc>
                <a:spcPct val="100000"/>
              </a:lnSpc>
              <a:spcBef>
                <a:spcPts val="1400"/>
              </a:spcBef>
              <a:buNone/>
            </a:pPr>
            <a:r>
              <a:rPr lang="en-US" sz="1800" dirty="0">
                <a:solidFill>
                  <a:schemeClr val="accent3">
                    <a:lumMod val="25000"/>
                  </a:schemeClr>
                </a:solidFill>
                <a:latin typeface="Abadi"/>
              </a:rPr>
              <a:t>Yes (e.g., 0,85 Km)</a:t>
            </a:r>
          </a:p>
          <a:p>
            <a:pPr>
              <a:lnSpc>
                <a:spcPct val="100000"/>
              </a:lnSpc>
              <a:spcBef>
                <a:spcPts val="1400"/>
              </a:spcBef>
            </a:pPr>
            <a:r>
              <a:rPr lang="en-US" sz="1800" dirty="0">
                <a:solidFill>
                  <a:schemeClr val="accent3">
                    <a:lumMod val="25000"/>
                  </a:schemeClr>
                </a:solidFill>
                <a:latin typeface="Abadi"/>
              </a:rPr>
              <a:t>Do launch sites keep certain distance away from cities?</a:t>
            </a:r>
          </a:p>
          <a:p>
            <a:pPr marL="0" indent="0">
              <a:lnSpc>
                <a:spcPct val="100000"/>
              </a:lnSpc>
              <a:spcBef>
                <a:spcPts val="1400"/>
              </a:spcBef>
              <a:buNone/>
            </a:pPr>
            <a:r>
              <a:rPr lang="en-US" sz="1800" dirty="0">
                <a:solidFill>
                  <a:schemeClr val="accent3">
                    <a:lumMod val="25000"/>
                  </a:schemeClr>
                </a:solidFill>
                <a:latin typeface="Abadi"/>
              </a:rPr>
              <a:t>Yes (e.g., 19,72 Km)</a:t>
            </a:r>
          </a:p>
          <a:p>
            <a:pPr marL="0" indent="0">
              <a:lnSpc>
                <a:spcPct val="100000"/>
              </a:lnSpc>
              <a:spcBef>
                <a:spcPts val="1400"/>
              </a:spcBef>
              <a:buNone/>
            </a:pPr>
            <a:endParaRPr lang="en-US" sz="1800" dirty="0">
              <a:solidFill>
                <a:schemeClr val="accent3">
                  <a:lumMod val="25000"/>
                </a:schemeClr>
              </a:solidFill>
              <a:latin typeface="Abadi"/>
            </a:endParaRPr>
          </a:p>
          <a:p>
            <a:pPr marL="0" indent="0">
              <a:buNone/>
            </a:pPr>
            <a:endParaRPr lang="en-US" sz="2000" dirty="0"/>
          </a:p>
        </p:txBody>
      </p:sp>
      <p:pic>
        <p:nvPicPr>
          <p:cNvPr id="13" name="Imagen 12">
            <a:extLst>
              <a:ext uri="{FF2B5EF4-FFF2-40B4-BE49-F238E27FC236}">
                <a16:creationId xmlns:a16="http://schemas.microsoft.com/office/drawing/2014/main" id="{1CE429D9-BB70-C0C5-CD61-79E6864A975D}"/>
              </a:ext>
            </a:extLst>
          </p:cNvPr>
          <p:cNvPicPr>
            <a:picLocks noChangeAspect="1"/>
          </p:cNvPicPr>
          <p:nvPr/>
        </p:nvPicPr>
        <p:blipFill>
          <a:blip r:embed="rId3"/>
          <a:stretch>
            <a:fillRect/>
          </a:stretch>
        </p:blipFill>
        <p:spPr>
          <a:xfrm>
            <a:off x="2599340" y="1856041"/>
            <a:ext cx="2705100" cy="4569025"/>
          </a:xfrm>
          <a:prstGeom prst="rect">
            <a:avLst/>
          </a:prstGeom>
        </p:spPr>
      </p:pic>
      <p:sp>
        <p:nvSpPr>
          <p:cNvPr id="14" name="Content Placeholder 4">
            <a:extLst>
              <a:ext uri="{FF2B5EF4-FFF2-40B4-BE49-F238E27FC236}">
                <a16:creationId xmlns:a16="http://schemas.microsoft.com/office/drawing/2014/main" id="{69C6F11B-F46E-0E89-A43C-E9A943059B64}"/>
              </a:ext>
            </a:extLst>
          </p:cNvPr>
          <p:cNvSpPr txBox="1">
            <a:spLocks/>
          </p:cNvSpPr>
          <p:nvPr/>
        </p:nvSpPr>
        <p:spPr>
          <a:xfrm>
            <a:off x="770011" y="1942049"/>
            <a:ext cx="922155" cy="3702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Railroad</a:t>
            </a:r>
          </a:p>
          <a:p>
            <a:pPr marL="0" indent="0">
              <a:buNone/>
            </a:pPr>
            <a:endParaRPr lang="en-US" sz="1800" dirty="0"/>
          </a:p>
        </p:txBody>
      </p:sp>
      <p:sp>
        <p:nvSpPr>
          <p:cNvPr id="15" name="Content Placeholder 4">
            <a:extLst>
              <a:ext uri="{FF2B5EF4-FFF2-40B4-BE49-F238E27FC236}">
                <a16:creationId xmlns:a16="http://schemas.microsoft.com/office/drawing/2014/main" id="{6F02A5D5-21AF-D5E5-07A8-4D2BCD39071F}"/>
              </a:ext>
            </a:extLst>
          </p:cNvPr>
          <p:cNvSpPr txBox="1">
            <a:spLocks/>
          </p:cNvSpPr>
          <p:nvPr/>
        </p:nvSpPr>
        <p:spPr>
          <a:xfrm>
            <a:off x="770011" y="2712536"/>
            <a:ext cx="1069299" cy="3702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Highway</a:t>
            </a:r>
            <a:endParaRPr lang="en-US" sz="1800" dirty="0"/>
          </a:p>
        </p:txBody>
      </p:sp>
      <p:sp>
        <p:nvSpPr>
          <p:cNvPr id="16" name="Content Placeholder 4">
            <a:extLst>
              <a:ext uri="{FF2B5EF4-FFF2-40B4-BE49-F238E27FC236}">
                <a16:creationId xmlns:a16="http://schemas.microsoft.com/office/drawing/2014/main" id="{7F08669E-2EF8-B9FC-2411-E1C23B70570E}"/>
              </a:ext>
            </a:extLst>
          </p:cNvPr>
          <p:cNvSpPr txBox="1">
            <a:spLocks/>
          </p:cNvSpPr>
          <p:nvPr/>
        </p:nvSpPr>
        <p:spPr>
          <a:xfrm>
            <a:off x="5906484" y="2411741"/>
            <a:ext cx="1296388" cy="3840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Coastline</a:t>
            </a:r>
          </a:p>
          <a:p>
            <a:pPr marL="0" indent="0">
              <a:buNone/>
            </a:pPr>
            <a:endParaRPr lang="en-US" sz="1800" dirty="0"/>
          </a:p>
        </p:txBody>
      </p:sp>
      <p:sp>
        <p:nvSpPr>
          <p:cNvPr id="17" name="Content Placeholder 4">
            <a:extLst>
              <a:ext uri="{FF2B5EF4-FFF2-40B4-BE49-F238E27FC236}">
                <a16:creationId xmlns:a16="http://schemas.microsoft.com/office/drawing/2014/main" id="{ED8F16AC-227F-46C6-863A-C312BCD05541}"/>
              </a:ext>
            </a:extLst>
          </p:cNvPr>
          <p:cNvSpPr txBox="1">
            <a:spLocks/>
          </p:cNvSpPr>
          <p:nvPr/>
        </p:nvSpPr>
        <p:spPr>
          <a:xfrm>
            <a:off x="770011" y="5571675"/>
            <a:ext cx="1069299" cy="473860"/>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a:rPr>
              <a:t>City (Cape Canaveral)</a:t>
            </a:r>
          </a:p>
          <a:p>
            <a:pPr marL="0" indent="0">
              <a:buNone/>
            </a:pPr>
            <a:endParaRPr lang="en-US" sz="2400" dirty="0"/>
          </a:p>
        </p:txBody>
      </p:sp>
      <p:cxnSp>
        <p:nvCxnSpPr>
          <p:cNvPr id="19" name="Conector recto de flecha 18">
            <a:extLst>
              <a:ext uri="{FF2B5EF4-FFF2-40B4-BE49-F238E27FC236}">
                <a16:creationId xmlns:a16="http://schemas.microsoft.com/office/drawing/2014/main" id="{35B1DE7B-A5FA-2737-47F0-E78EC25BB4CD}"/>
              </a:ext>
            </a:extLst>
          </p:cNvPr>
          <p:cNvCxnSpPr>
            <a:cxnSpLocks/>
            <a:stCxn id="16" idx="1"/>
          </p:cNvCxnSpPr>
          <p:nvPr/>
        </p:nvCxnSpPr>
        <p:spPr>
          <a:xfrm flipH="1" flipV="1">
            <a:off x="5108028" y="2551869"/>
            <a:ext cx="798456" cy="5187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Conector recto de flecha 22">
            <a:extLst>
              <a:ext uri="{FF2B5EF4-FFF2-40B4-BE49-F238E27FC236}">
                <a16:creationId xmlns:a16="http://schemas.microsoft.com/office/drawing/2014/main" id="{941F9F1E-6590-42C7-F9D2-3A1AEB3EEEFE}"/>
              </a:ext>
            </a:extLst>
          </p:cNvPr>
          <p:cNvCxnSpPr>
            <a:cxnSpLocks/>
            <a:stCxn id="14" idx="3"/>
          </p:cNvCxnSpPr>
          <p:nvPr/>
        </p:nvCxnSpPr>
        <p:spPr>
          <a:xfrm>
            <a:off x="1692166" y="2127163"/>
            <a:ext cx="2091558" cy="5181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ector recto de flecha 24">
            <a:extLst>
              <a:ext uri="{FF2B5EF4-FFF2-40B4-BE49-F238E27FC236}">
                <a16:creationId xmlns:a16="http://schemas.microsoft.com/office/drawing/2014/main" id="{A86A4F96-7904-25DC-5876-A47EC79CB46F}"/>
              </a:ext>
            </a:extLst>
          </p:cNvPr>
          <p:cNvCxnSpPr>
            <a:cxnSpLocks/>
            <a:stCxn id="15" idx="3"/>
          </p:cNvCxnSpPr>
          <p:nvPr/>
        </p:nvCxnSpPr>
        <p:spPr>
          <a:xfrm flipV="1">
            <a:off x="1839310" y="2551869"/>
            <a:ext cx="1807780" cy="34578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Conector recto de flecha 26">
            <a:extLst>
              <a:ext uri="{FF2B5EF4-FFF2-40B4-BE49-F238E27FC236}">
                <a16:creationId xmlns:a16="http://schemas.microsoft.com/office/drawing/2014/main" id="{29113AB8-EA4B-01F2-818F-06E2A15C2B8B}"/>
              </a:ext>
            </a:extLst>
          </p:cNvPr>
          <p:cNvCxnSpPr>
            <a:cxnSpLocks/>
            <a:stCxn id="17" idx="3"/>
          </p:cNvCxnSpPr>
          <p:nvPr/>
        </p:nvCxnSpPr>
        <p:spPr>
          <a:xfrm>
            <a:off x="1839310" y="5808605"/>
            <a:ext cx="1660635" cy="5361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of All Sites</a:t>
            </a:r>
          </a:p>
        </p:txBody>
      </p:sp>
      <p:pic>
        <p:nvPicPr>
          <p:cNvPr id="7" name="Imagen 6">
            <a:extLst>
              <a:ext uri="{FF2B5EF4-FFF2-40B4-BE49-F238E27FC236}">
                <a16:creationId xmlns:a16="http://schemas.microsoft.com/office/drawing/2014/main" id="{C6AB67C9-7EB8-F8E5-2498-3FBEBF0FEFD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44861" y="1986430"/>
            <a:ext cx="6102277" cy="4399090"/>
          </a:xfrm>
          <a:prstGeom prst="rect">
            <a:avLst/>
          </a:prstGeom>
        </p:spPr>
      </p:pic>
      <p:sp>
        <p:nvSpPr>
          <p:cNvPr id="10" name="Content Placeholder 4">
            <a:extLst>
              <a:ext uri="{FF2B5EF4-FFF2-40B4-BE49-F238E27FC236}">
                <a16:creationId xmlns:a16="http://schemas.microsoft.com/office/drawing/2014/main" id="{F021381E-24E3-8801-0A96-DC411E402AC0}"/>
              </a:ext>
            </a:extLst>
          </p:cNvPr>
          <p:cNvSpPr txBox="1">
            <a:spLocks/>
          </p:cNvSpPr>
          <p:nvPr/>
        </p:nvSpPr>
        <p:spPr>
          <a:xfrm>
            <a:off x="838199" y="1384326"/>
            <a:ext cx="10619773" cy="7298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a:rPr>
              <a:t>We can easily observe that KSC LC-39A has the most successful launches rate from all the sites.</a:t>
            </a:r>
            <a:endParaRPr lang="en-US" sz="2400"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CuadroTexto 2">
            <a:extLst>
              <a:ext uri="{FF2B5EF4-FFF2-40B4-BE49-F238E27FC236}">
                <a16:creationId xmlns:a16="http://schemas.microsoft.com/office/drawing/2014/main" id="{903EF4E7-DD82-5E1B-6464-C4FAAA2DCA04}"/>
              </a:ext>
            </a:extLst>
          </p:cNvPr>
          <p:cNvSpPr txBox="1"/>
          <p:nvPr/>
        </p:nvSpPr>
        <p:spPr>
          <a:xfrm>
            <a:off x="828068" y="2217118"/>
            <a:ext cx="10524336" cy="1379865"/>
          </a:xfrm>
          <a:prstGeom prst="rect">
            <a:avLst/>
          </a:prstGeom>
          <a:noFill/>
        </p:spPr>
        <p:txBody>
          <a:bodyPr wrap="square">
            <a:spAutoFit/>
          </a:bodyPr>
          <a:lstStyle/>
          <a:p>
            <a:pPr marL="0" indent="0" algn="just">
              <a:spcBef>
                <a:spcPts val="1400"/>
              </a:spcBef>
              <a:buNone/>
            </a:pPr>
            <a:r>
              <a:rPr lang="en-US" sz="1800" dirty="0">
                <a:solidFill>
                  <a:schemeClr val="accent3">
                    <a:lumMod val="25000"/>
                  </a:schemeClr>
                </a:solidFill>
                <a:latin typeface="Abadi" panose="020B0604020104020204" pitchFamily="34" charset="0"/>
              </a:rPr>
              <a:t>The commercial space age is here. One of the most successful company is SpaceX, thanks to its relatively inexpensive rocket launches. </a:t>
            </a:r>
          </a:p>
          <a:p>
            <a:pPr marL="0"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$62Million, while other providers cost more than $165Million, much of the savings is because SpaceX can reuse the first stage.</a:t>
            </a:r>
          </a:p>
        </p:txBody>
      </p:sp>
      <p:sp>
        <p:nvSpPr>
          <p:cNvPr id="7" name="CuadroTexto 6">
            <a:extLst>
              <a:ext uri="{FF2B5EF4-FFF2-40B4-BE49-F238E27FC236}">
                <a16:creationId xmlns:a16="http://schemas.microsoft.com/office/drawing/2014/main" id="{23970B50-5E72-A899-83A2-E3EA27BEB4E8}"/>
              </a:ext>
            </a:extLst>
          </p:cNvPr>
          <p:cNvSpPr txBox="1"/>
          <p:nvPr/>
        </p:nvSpPr>
        <p:spPr>
          <a:xfrm>
            <a:off x="828068" y="1669932"/>
            <a:ext cx="6094520" cy="461665"/>
          </a:xfrm>
          <a:prstGeom prst="rect">
            <a:avLst/>
          </a:prstGeom>
          <a:noFill/>
        </p:spPr>
        <p:txBody>
          <a:bodyPr wrap="square">
            <a:spAutoFit/>
          </a:bodyPr>
          <a:lstStyle/>
          <a:p>
            <a:pPr>
              <a:spcBef>
                <a:spcPts val="1400"/>
              </a:spcBef>
            </a:pPr>
            <a:r>
              <a:rPr lang="en-US" sz="2400" b="1" dirty="0">
                <a:solidFill>
                  <a:schemeClr val="accent3">
                    <a:lumMod val="25000"/>
                  </a:schemeClr>
                </a:solidFill>
                <a:latin typeface="Abadi" panose="020B0604020104020204" pitchFamily="34" charset="0"/>
              </a:rPr>
              <a:t>Project background and context</a:t>
            </a:r>
          </a:p>
        </p:txBody>
      </p:sp>
      <p:sp>
        <p:nvSpPr>
          <p:cNvPr id="10" name="CuadroTexto 9">
            <a:extLst>
              <a:ext uri="{FF2B5EF4-FFF2-40B4-BE49-F238E27FC236}">
                <a16:creationId xmlns:a16="http://schemas.microsoft.com/office/drawing/2014/main" id="{83052333-46B8-9A6D-63CE-CB8C6CE1F1D9}"/>
              </a:ext>
            </a:extLst>
          </p:cNvPr>
          <p:cNvSpPr txBox="1"/>
          <p:nvPr/>
        </p:nvSpPr>
        <p:spPr>
          <a:xfrm>
            <a:off x="828068" y="4639219"/>
            <a:ext cx="10524336" cy="1102866"/>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Investigate the correlation between mission parameters and their influence on landing outcomes.</a:t>
            </a:r>
          </a:p>
          <a:p>
            <a:pPr marL="285750" indent="-285750">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Determine the probability of </a:t>
            </a:r>
            <a:r>
              <a:rPr lang="en-US" sz="1800" dirty="0">
                <a:solidFill>
                  <a:schemeClr val="accent3">
                    <a:lumMod val="25000"/>
                  </a:schemeClr>
                </a:solidFill>
                <a:latin typeface="Abadi" panose="020B0604020104020204" pitchFamily="34" charset="0"/>
              </a:rPr>
              <a:t>reuse the first stage, i.e., the optimal conditions to achieve successful landings. </a:t>
            </a:r>
          </a:p>
        </p:txBody>
      </p:sp>
      <p:sp>
        <p:nvSpPr>
          <p:cNvPr id="11" name="CuadroTexto 10">
            <a:extLst>
              <a:ext uri="{FF2B5EF4-FFF2-40B4-BE49-F238E27FC236}">
                <a16:creationId xmlns:a16="http://schemas.microsoft.com/office/drawing/2014/main" id="{FEBF2E83-1793-31F6-0641-01ECAD688AC7}"/>
              </a:ext>
            </a:extLst>
          </p:cNvPr>
          <p:cNvSpPr txBox="1"/>
          <p:nvPr/>
        </p:nvSpPr>
        <p:spPr>
          <a:xfrm>
            <a:off x="828068" y="4174970"/>
            <a:ext cx="6094520" cy="461665"/>
          </a:xfrm>
          <a:prstGeom prst="rect">
            <a:avLst/>
          </a:prstGeom>
          <a:noFill/>
        </p:spPr>
        <p:txBody>
          <a:bodyPr wrap="square">
            <a:spAutoFit/>
          </a:bodyPr>
          <a:lstStyle/>
          <a:p>
            <a:pPr>
              <a:spcBef>
                <a:spcPts val="1400"/>
              </a:spcBef>
            </a:pPr>
            <a:r>
              <a:rPr lang="en-US" sz="2400" b="1" dirty="0">
                <a:solidFill>
                  <a:schemeClr val="accent3">
                    <a:lumMod val="25000"/>
                  </a:schemeClr>
                </a:solidFill>
                <a:latin typeface="Abadi" panose="020B0604020104020204" pitchFamily="34" charset="0"/>
              </a:rPr>
              <a:t>Key objectives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6" name="Imagen 5">
            <a:extLst>
              <a:ext uri="{FF2B5EF4-FFF2-40B4-BE49-F238E27FC236}">
                <a16:creationId xmlns:a16="http://schemas.microsoft.com/office/drawing/2014/main" id="{9CA7C32B-D0B3-4286-9F99-CE8F28E4CCF4}"/>
              </a:ext>
            </a:extLst>
          </p:cNvPr>
          <p:cNvPicPr>
            <a:picLocks noChangeAspect="1"/>
          </p:cNvPicPr>
          <p:nvPr/>
        </p:nvPicPr>
        <p:blipFill>
          <a:blip r:embed="rId3">
            <a:clrChange>
              <a:clrFrom>
                <a:srgbClr val="FFFFFF"/>
              </a:clrFrom>
              <a:clrTo>
                <a:srgbClr val="FFFFFF">
                  <a:alpha val="0"/>
                </a:srgbClr>
              </a:clrTo>
            </a:clrChange>
          </a:blip>
          <a:srcRect/>
          <a:stretch/>
        </p:blipFill>
        <p:spPr>
          <a:xfrm>
            <a:off x="3044861" y="2106296"/>
            <a:ext cx="6102277" cy="4159357"/>
          </a:xfrm>
          <a:prstGeom prst="rect">
            <a:avLst/>
          </a:prstGeom>
        </p:spPr>
      </p:pic>
      <p:sp>
        <p:nvSpPr>
          <p:cNvPr id="7" name="Content Placeholder 4">
            <a:extLst>
              <a:ext uri="{FF2B5EF4-FFF2-40B4-BE49-F238E27FC236}">
                <a16:creationId xmlns:a16="http://schemas.microsoft.com/office/drawing/2014/main" id="{84538FE8-E8F6-7ABB-D300-832DB804CB43}"/>
              </a:ext>
            </a:extLst>
          </p:cNvPr>
          <p:cNvSpPr txBox="1">
            <a:spLocks/>
          </p:cNvSpPr>
          <p:nvPr/>
        </p:nvSpPr>
        <p:spPr>
          <a:xfrm>
            <a:off x="838199" y="1384326"/>
            <a:ext cx="10619773" cy="7298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a:rPr>
              <a:t>We can identify from the specific pie chart of KSC LC-39A that has a 76.9% rate of successful launches  </a:t>
            </a:r>
            <a:endParaRPr lang="en-US" sz="2400"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574278" y="1478395"/>
            <a:ext cx="2173838" cy="461168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this dashboard we can observe these insights:</a:t>
            </a:r>
          </a:p>
          <a:p>
            <a:pPr>
              <a:lnSpc>
                <a:spcPct val="100000"/>
              </a:lnSpc>
              <a:spcBef>
                <a:spcPts val="1400"/>
              </a:spcBef>
            </a:pPr>
            <a:r>
              <a:rPr lang="en-US" sz="2200" dirty="0">
                <a:solidFill>
                  <a:schemeClr val="accent3">
                    <a:lumMod val="25000"/>
                  </a:schemeClr>
                </a:solidFill>
                <a:latin typeface="Abadi" panose="020B0604020104020204" pitchFamily="34" charset="0"/>
              </a:rPr>
              <a:t>Payload range with highest launch success: </a:t>
            </a:r>
            <a:r>
              <a:rPr lang="en-US" sz="2000" dirty="0">
                <a:solidFill>
                  <a:schemeClr val="accent3">
                    <a:lumMod val="25000"/>
                  </a:schemeClr>
                </a:solidFill>
                <a:latin typeface="Abadi" panose="020B0604020104020204" pitchFamily="34" charset="0"/>
              </a:rPr>
              <a:t>2000-6000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Booster version with highest launch success: </a:t>
            </a:r>
            <a:r>
              <a:rPr lang="en-US" sz="2000" dirty="0">
                <a:solidFill>
                  <a:schemeClr val="accent3">
                    <a:lumMod val="25000"/>
                  </a:schemeClr>
                </a:solidFill>
                <a:latin typeface="Abadi" panose="020B0604020104020204" pitchFamily="34" charset="0"/>
              </a:rPr>
              <a:t>FT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7" name="Imagen 6">
            <a:extLst>
              <a:ext uri="{FF2B5EF4-FFF2-40B4-BE49-F238E27FC236}">
                <a16:creationId xmlns:a16="http://schemas.microsoft.com/office/drawing/2014/main" id="{AC9CAB30-2077-F6A1-FC64-01B2CE4ADB00}"/>
              </a:ext>
            </a:extLst>
          </p:cNvPr>
          <p:cNvPicPr>
            <a:picLocks noChangeAspect="1"/>
          </p:cNvPicPr>
          <p:nvPr/>
        </p:nvPicPr>
        <p:blipFill>
          <a:blip r:embed="rId3"/>
          <a:stretch>
            <a:fillRect/>
          </a:stretch>
        </p:blipFill>
        <p:spPr>
          <a:xfrm>
            <a:off x="443884" y="1478395"/>
            <a:ext cx="8922058" cy="2456001"/>
          </a:xfrm>
          <a:prstGeom prst="rect">
            <a:avLst/>
          </a:prstGeom>
        </p:spPr>
      </p:pic>
      <p:pic>
        <p:nvPicPr>
          <p:cNvPr id="9" name="Imagen 8">
            <a:extLst>
              <a:ext uri="{FF2B5EF4-FFF2-40B4-BE49-F238E27FC236}">
                <a16:creationId xmlns:a16="http://schemas.microsoft.com/office/drawing/2014/main" id="{743DE3EA-EB4C-E0FD-D0EE-D6B19DCFF27E}"/>
              </a:ext>
            </a:extLst>
          </p:cNvPr>
          <p:cNvPicPr>
            <a:picLocks noChangeAspect="1"/>
          </p:cNvPicPr>
          <p:nvPr/>
        </p:nvPicPr>
        <p:blipFill rotWithShape="1">
          <a:blip r:embed="rId4"/>
          <a:srcRect/>
          <a:stretch/>
        </p:blipFill>
        <p:spPr>
          <a:xfrm>
            <a:off x="443884" y="4147828"/>
            <a:ext cx="8922058" cy="245600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F79CD807-8717-D545-E859-59A7C3648FA1}"/>
              </a:ext>
            </a:extLst>
          </p:cNvPr>
          <p:cNvPicPr>
            <a:picLocks noChangeAspect="1"/>
          </p:cNvPicPr>
          <p:nvPr/>
        </p:nvPicPr>
        <p:blipFill>
          <a:blip r:embed="rId3"/>
          <a:stretch>
            <a:fillRect/>
          </a:stretch>
        </p:blipFill>
        <p:spPr>
          <a:xfrm>
            <a:off x="852996" y="2210272"/>
            <a:ext cx="6717748" cy="4012753"/>
          </a:xfrm>
          <a:prstGeom prst="rect">
            <a:avLst/>
          </a:prstGeom>
        </p:spPr>
      </p:pic>
      <p:sp>
        <p:nvSpPr>
          <p:cNvPr id="8" name="Content Placeholder 4">
            <a:extLst>
              <a:ext uri="{FF2B5EF4-FFF2-40B4-BE49-F238E27FC236}">
                <a16:creationId xmlns:a16="http://schemas.microsoft.com/office/drawing/2014/main" id="{9E3968F6-74A6-750F-C99C-8D48F4400C76}"/>
              </a:ext>
            </a:extLst>
          </p:cNvPr>
          <p:cNvSpPr txBox="1">
            <a:spLocks/>
          </p:cNvSpPr>
          <p:nvPr/>
        </p:nvSpPr>
        <p:spPr>
          <a:xfrm>
            <a:off x="838199" y="1384326"/>
            <a:ext cx="10619773" cy="7298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a:rPr>
              <a:t>We can identify in this bar chart and </a:t>
            </a:r>
            <a:r>
              <a:rPr lang="en-US" sz="2000" dirty="0" err="1">
                <a:solidFill>
                  <a:schemeClr val="accent3">
                    <a:lumMod val="25000"/>
                  </a:schemeClr>
                </a:solidFill>
                <a:latin typeface="Abadi"/>
              </a:rPr>
              <a:t>DataFrame</a:t>
            </a:r>
            <a:r>
              <a:rPr lang="en-US" sz="2000" dirty="0">
                <a:solidFill>
                  <a:schemeClr val="accent3">
                    <a:lumMod val="25000"/>
                  </a:schemeClr>
                </a:solidFill>
                <a:latin typeface="Abadi"/>
              </a:rPr>
              <a:t> that “Decision Tree” is the classification model with the highest accuracy.</a:t>
            </a:r>
            <a:endParaRPr lang="en-US" sz="2400" dirty="0"/>
          </a:p>
        </p:txBody>
      </p:sp>
      <p:pic>
        <p:nvPicPr>
          <p:cNvPr id="11" name="Imagen 10">
            <a:extLst>
              <a:ext uri="{FF2B5EF4-FFF2-40B4-BE49-F238E27FC236}">
                <a16:creationId xmlns:a16="http://schemas.microsoft.com/office/drawing/2014/main" id="{90511DFB-51C9-E2A2-1114-E931230BD8AA}"/>
              </a:ext>
            </a:extLst>
          </p:cNvPr>
          <p:cNvPicPr>
            <a:picLocks noChangeAspect="1"/>
          </p:cNvPicPr>
          <p:nvPr/>
        </p:nvPicPr>
        <p:blipFill>
          <a:blip r:embed="rId4"/>
          <a:stretch>
            <a:fillRect/>
          </a:stretch>
        </p:blipFill>
        <p:spPr>
          <a:xfrm>
            <a:off x="8244081" y="2914019"/>
            <a:ext cx="3041530" cy="22314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51537"/>
            <a:ext cx="5710688" cy="1626669"/>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Confusion matrix helps to determine the performance of a classification model by determining accuracy, precision, recall, specificity and F1 Score.</a:t>
            </a:r>
          </a:p>
          <a:p>
            <a:pPr>
              <a:lnSpc>
                <a:spcPct val="100000"/>
              </a:lnSpc>
              <a:spcBef>
                <a:spcPts val="1400"/>
              </a:spcBef>
            </a:pPr>
            <a:r>
              <a:rPr lang="en-US" sz="1800" dirty="0">
                <a:solidFill>
                  <a:schemeClr val="accent3">
                    <a:lumMod val="25000"/>
                  </a:schemeClr>
                </a:solidFill>
                <a:latin typeface="Abadi" panose="020B0604020104020204" pitchFamily="34" charset="0"/>
              </a:rPr>
              <a:t>All classification models produced identical confusion matrices.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2">
            <a:extLst>
              <a:ext uri="{FF2B5EF4-FFF2-40B4-BE49-F238E27FC236}">
                <a16:creationId xmlns:a16="http://schemas.microsoft.com/office/drawing/2014/main" id="{D89131BB-0029-383B-8D29-53090C427666}"/>
              </a:ext>
            </a:extLst>
          </p:cNvPr>
          <p:cNvPicPr>
            <a:picLocks noChangeAspect="1" noChangeArrowheads="1"/>
          </p:cNvPicPr>
          <p:nvPr/>
        </p:nvPicPr>
        <p:blipFill>
          <a:blip r:embed="rId3"/>
          <a:srcRect/>
          <a:stretch/>
        </p:blipFill>
        <p:spPr bwMode="auto">
          <a:xfrm>
            <a:off x="6804612" y="1800112"/>
            <a:ext cx="4617377" cy="40070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3A6AB062-D17A-BA5B-C844-F73FE60E82F6}"/>
                  </a:ext>
                </a:extLst>
              </p:cNvPr>
              <p:cNvSpPr txBox="1"/>
              <p:nvPr/>
            </p:nvSpPr>
            <p:spPr>
              <a:xfrm>
                <a:off x="790991" y="3207180"/>
                <a:ext cx="3269420"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𝑃𝑟𝑒𝑐𝑖𝑠𝑖𝑜𝑛</m:t>
                      </m:r>
                      <m:r>
                        <a:rPr lang="es-ES" sz="1600" b="0" i="1" smtClean="0">
                          <a:latin typeface="Cambria Math" panose="02040503050406030204" pitchFamily="18" charset="0"/>
                        </a:rPr>
                        <m:t>= </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𝑇𝑃</m:t>
                          </m:r>
                        </m:num>
                        <m:den>
                          <m:r>
                            <a:rPr lang="es-ES" sz="1600" b="0" i="1" smtClean="0">
                              <a:latin typeface="Cambria Math" panose="02040503050406030204" pitchFamily="18" charset="0"/>
                            </a:rPr>
                            <m:t>𝑇𝑃</m:t>
                          </m:r>
                          <m:r>
                            <a:rPr lang="es-ES" sz="1600" b="0" i="1" smtClean="0">
                              <a:latin typeface="Cambria Math" panose="02040503050406030204" pitchFamily="18" charset="0"/>
                            </a:rPr>
                            <m:t>+</m:t>
                          </m:r>
                          <m:r>
                            <a:rPr lang="es-ES" sz="1600" b="0" i="1" smtClean="0">
                              <a:latin typeface="Cambria Math" panose="02040503050406030204" pitchFamily="18" charset="0"/>
                            </a:rPr>
                            <m:t>𝐹𝑃</m:t>
                          </m:r>
                        </m:den>
                      </m:f>
                      <m:r>
                        <a:rPr lang="es-ES" sz="1600" b="0" i="1" smtClean="0">
                          <a:latin typeface="Cambria Math" panose="02040503050406030204" pitchFamily="18" charset="0"/>
                        </a:rPr>
                        <m:t>=</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3</m:t>
                          </m:r>
                        </m:num>
                        <m:den>
                          <m:r>
                            <a:rPr lang="es-ES" sz="1600" b="0" i="1" smtClean="0">
                              <a:latin typeface="Cambria Math" panose="02040503050406030204" pitchFamily="18" charset="0"/>
                            </a:rPr>
                            <m:t>3+3</m:t>
                          </m:r>
                        </m:den>
                      </m:f>
                      <m:r>
                        <a:rPr lang="es-ES" sz="1600" b="0" i="1" smtClean="0">
                          <a:latin typeface="Cambria Math" panose="02040503050406030204" pitchFamily="18" charset="0"/>
                        </a:rPr>
                        <m:t>=0,5</m:t>
                      </m:r>
                    </m:oMath>
                  </m:oMathPara>
                </a14:m>
                <a:endParaRPr lang="es-ES" sz="1600" dirty="0"/>
              </a:p>
            </p:txBody>
          </p:sp>
        </mc:Choice>
        <mc:Fallback xmlns="">
          <p:sp>
            <p:nvSpPr>
              <p:cNvPr id="10" name="CuadroTexto 9">
                <a:extLst>
                  <a:ext uri="{FF2B5EF4-FFF2-40B4-BE49-F238E27FC236}">
                    <a16:creationId xmlns:a16="http://schemas.microsoft.com/office/drawing/2014/main" id="{3A6AB062-D17A-BA5B-C844-F73FE60E82F6}"/>
                  </a:ext>
                </a:extLst>
              </p:cNvPr>
              <p:cNvSpPr txBox="1">
                <a:spLocks noRot="1" noChangeAspect="1" noMove="1" noResize="1" noEditPoints="1" noAdjustHandles="1" noChangeArrowheads="1" noChangeShapeType="1" noTextEdit="1"/>
              </p:cNvSpPr>
              <p:nvPr/>
            </p:nvSpPr>
            <p:spPr>
              <a:xfrm>
                <a:off x="790991" y="3207180"/>
                <a:ext cx="3269420" cy="466731"/>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EE2B0D42-0841-DDD0-33C8-A03CF7EEF97B}"/>
                  </a:ext>
                </a:extLst>
              </p:cNvPr>
              <p:cNvSpPr txBox="1"/>
              <p:nvPr/>
            </p:nvSpPr>
            <p:spPr>
              <a:xfrm>
                <a:off x="770011" y="3869846"/>
                <a:ext cx="2838020"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𝑅𝑒𝑐𝑎𝑙𝑙</m:t>
                      </m:r>
                      <m:r>
                        <a:rPr lang="es-ES" sz="1600" b="0" i="1" smtClean="0">
                          <a:latin typeface="Cambria Math" panose="02040503050406030204" pitchFamily="18" charset="0"/>
                        </a:rPr>
                        <m:t>= </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𝑇𝑃</m:t>
                          </m:r>
                        </m:num>
                        <m:den>
                          <m:r>
                            <a:rPr lang="es-ES" sz="1600" b="0" i="1" smtClean="0">
                              <a:latin typeface="Cambria Math" panose="02040503050406030204" pitchFamily="18" charset="0"/>
                            </a:rPr>
                            <m:t>𝑇𝑃</m:t>
                          </m:r>
                          <m:r>
                            <a:rPr lang="es-ES" sz="1600" b="0" i="1" smtClean="0">
                              <a:latin typeface="Cambria Math" panose="02040503050406030204" pitchFamily="18" charset="0"/>
                            </a:rPr>
                            <m:t>+</m:t>
                          </m:r>
                          <m:r>
                            <a:rPr lang="es-ES" sz="1600" b="0" i="1" smtClean="0">
                              <a:latin typeface="Cambria Math" panose="02040503050406030204" pitchFamily="18" charset="0"/>
                            </a:rPr>
                            <m:t>𝐹𝑁</m:t>
                          </m:r>
                        </m:den>
                      </m:f>
                      <m:r>
                        <a:rPr lang="es-ES" sz="1600" b="0" i="1" smtClean="0">
                          <a:latin typeface="Cambria Math" panose="02040503050406030204" pitchFamily="18" charset="0"/>
                        </a:rPr>
                        <m:t>=</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3</m:t>
                          </m:r>
                        </m:num>
                        <m:den>
                          <m:r>
                            <a:rPr lang="es-ES" sz="1600" b="0" i="1" smtClean="0">
                              <a:latin typeface="Cambria Math" panose="02040503050406030204" pitchFamily="18" charset="0"/>
                            </a:rPr>
                            <m:t>3+0</m:t>
                          </m:r>
                        </m:den>
                      </m:f>
                      <m:r>
                        <a:rPr lang="es-ES" sz="1600" b="0" i="1" smtClean="0">
                          <a:latin typeface="Cambria Math" panose="02040503050406030204" pitchFamily="18" charset="0"/>
                        </a:rPr>
                        <m:t>=1</m:t>
                      </m:r>
                    </m:oMath>
                  </m:oMathPara>
                </a14:m>
                <a:endParaRPr lang="es-ES" sz="1600" dirty="0"/>
              </a:p>
            </p:txBody>
          </p:sp>
        </mc:Choice>
        <mc:Fallback xmlns="">
          <p:sp>
            <p:nvSpPr>
              <p:cNvPr id="11" name="CuadroTexto 10">
                <a:extLst>
                  <a:ext uri="{FF2B5EF4-FFF2-40B4-BE49-F238E27FC236}">
                    <a16:creationId xmlns:a16="http://schemas.microsoft.com/office/drawing/2014/main" id="{EE2B0D42-0841-DDD0-33C8-A03CF7EEF97B}"/>
                  </a:ext>
                </a:extLst>
              </p:cNvPr>
              <p:cNvSpPr txBox="1">
                <a:spLocks noRot="1" noChangeAspect="1" noMove="1" noResize="1" noEditPoints="1" noAdjustHandles="1" noChangeArrowheads="1" noChangeShapeType="1" noTextEdit="1"/>
              </p:cNvSpPr>
              <p:nvPr/>
            </p:nvSpPr>
            <p:spPr>
              <a:xfrm>
                <a:off x="770011" y="3869846"/>
                <a:ext cx="2838020" cy="466731"/>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1DFE1D9A-A231-0916-D83F-8B36EF27D6BD}"/>
                  </a:ext>
                </a:extLst>
              </p:cNvPr>
              <p:cNvSpPr txBox="1"/>
              <p:nvPr/>
            </p:nvSpPr>
            <p:spPr>
              <a:xfrm>
                <a:off x="770011" y="4531071"/>
                <a:ext cx="5242142" cy="466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𝐴𝑐𝑐𝑢𝑟𝑎𝑐𝑦</m:t>
                      </m:r>
                      <m:r>
                        <a:rPr lang="es-ES" sz="1600" b="0" i="1" smtClean="0">
                          <a:latin typeface="Cambria Math" panose="02040503050406030204" pitchFamily="18" charset="0"/>
                        </a:rPr>
                        <m:t>= </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𝑇𝑃</m:t>
                          </m:r>
                          <m:r>
                            <a:rPr lang="es-ES" sz="1600" b="0" i="1" smtClean="0">
                              <a:latin typeface="Cambria Math" panose="02040503050406030204" pitchFamily="18" charset="0"/>
                            </a:rPr>
                            <m:t>+</m:t>
                          </m:r>
                          <m:r>
                            <a:rPr lang="es-ES" sz="1600" b="0" i="1" smtClean="0">
                              <a:latin typeface="Cambria Math" panose="02040503050406030204" pitchFamily="18" charset="0"/>
                            </a:rPr>
                            <m:t>𝑇𝑁</m:t>
                          </m:r>
                        </m:num>
                        <m:den>
                          <m:r>
                            <a:rPr lang="es-ES" sz="1600" b="0" i="1" smtClean="0">
                              <a:latin typeface="Cambria Math" panose="02040503050406030204" pitchFamily="18" charset="0"/>
                            </a:rPr>
                            <m:t>𝑇𝑃</m:t>
                          </m:r>
                          <m:r>
                            <a:rPr lang="es-ES" sz="1600" b="0" i="1" smtClean="0">
                              <a:latin typeface="Cambria Math" panose="02040503050406030204" pitchFamily="18" charset="0"/>
                            </a:rPr>
                            <m:t>+</m:t>
                          </m:r>
                          <m:r>
                            <a:rPr lang="es-ES" sz="1600" b="0" i="1" smtClean="0">
                              <a:latin typeface="Cambria Math" panose="02040503050406030204" pitchFamily="18" charset="0"/>
                            </a:rPr>
                            <m:t>𝑇𝑁</m:t>
                          </m:r>
                          <m:r>
                            <a:rPr lang="es-ES" sz="1600" b="0" i="1" smtClean="0">
                              <a:latin typeface="Cambria Math" panose="02040503050406030204" pitchFamily="18" charset="0"/>
                            </a:rPr>
                            <m:t>+</m:t>
                          </m:r>
                          <m:r>
                            <a:rPr lang="es-ES" sz="1600" b="0" i="1" smtClean="0">
                              <a:latin typeface="Cambria Math" panose="02040503050406030204" pitchFamily="18" charset="0"/>
                            </a:rPr>
                            <m:t>𝐹𝑃</m:t>
                          </m:r>
                          <m:r>
                            <a:rPr lang="es-ES" sz="1600" b="0" i="1" smtClean="0">
                              <a:latin typeface="Cambria Math" panose="02040503050406030204" pitchFamily="18" charset="0"/>
                            </a:rPr>
                            <m:t>+</m:t>
                          </m:r>
                          <m:r>
                            <a:rPr lang="es-ES" sz="1600" b="0" i="1" smtClean="0">
                              <a:latin typeface="Cambria Math" panose="02040503050406030204" pitchFamily="18" charset="0"/>
                            </a:rPr>
                            <m:t>𝐹𝑁</m:t>
                          </m:r>
                        </m:den>
                      </m:f>
                      <m:r>
                        <a:rPr lang="es-ES" sz="1600" b="0" i="1" smtClean="0">
                          <a:latin typeface="Cambria Math" panose="02040503050406030204" pitchFamily="18" charset="0"/>
                        </a:rPr>
                        <m:t>=</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3+12</m:t>
                          </m:r>
                        </m:num>
                        <m:den>
                          <m:r>
                            <a:rPr lang="es-ES" sz="1600" b="0" i="1" smtClean="0">
                              <a:latin typeface="Cambria Math" panose="02040503050406030204" pitchFamily="18" charset="0"/>
                            </a:rPr>
                            <m:t>3+12+3+0</m:t>
                          </m:r>
                        </m:den>
                      </m:f>
                      <m:r>
                        <a:rPr lang="es-ES" sz="1600" b="0" i="1" smtClean="0">
                          <a:latin typeface="Cambria Math" panose="02040503050406030204" pitchFamily="18" charset="0"/>
                        </a:rPr>
                        <m:t>=0,83</m:t>
                      </m:r>
                    </m:oMath>
                  </m:oMathPara>
                </a14:m>
                <a:endParaRPr lang="es-ES" sz="1600" dirty="0"/>
              </a:p>
            </p:txBody>
          </p:sp>
        </mc:Choice>
        <mc:Fallback xmlns="">
          <p:sp>
            <p:nvSpPr>
              <p:cNvPr id="12" name="CuadroTexto 11">
                <a:extLst>
                  <a:ext uri="{FF2B5EF4-FFF2-40B4-BE49-F238E27FC236}">
                    <a16:creationId xmlns:a16="http://schemas.microsoft.com/office/drawing/2014/main" id="{1DFE1D9A-A231-0916-D83F-8B36EF27D6BD}"/>
                  </a:ext>
                </a:extLst>
              </p:cNvPr>
              <p:cNvSpPr txBox="1">
                <a:spLocks noRot="1" noChangeAspect="1" noMove="1" noResize="1" noEditPoints="1" noAdjustHandles="1" noChangeArrowheads="1" noChangeShapeType="1" noTextEdit="1"/>
              </p:cNvSpPr>
              <p:nvPr/>
            </p:nvSpPr>
            <p:spPr>
              <a:xfrm>
                <a:off x="770011" y="4531071"/>
                <a:ext cx="5242142" cy="466731"/>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54A31F14-6D8E-8EC6-A9F0-6B4BCD3CD920}"/>
                  </a:ext>
                </a:extLst>
              </p:cNvPr>
              <p:cNvSpPr txBox="1"/>
              <p:nvPr/>
            </p:nvSpPr>
            <p:spPr>
              <a:xfrm>
                <a:off x="770011" y="5192296"/>
                <a:ext cx="3394454"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𝑆𝑝𝑒𝑐𝑖𝑓𝑖𝑡𝑦</m:t>
                      </m:r>
                      <m:r>
                        <a:rPr lang="es-ES" sz="1600" b="0" i="1" smtClean="0">
                          <a:latin typeface="Cambria Math" panose="02040503050406030204" pitchFamily="18" charset="0"/>
                        </a:rPr>
                        <m:t>= </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𝑇𝑁</m:t>
                          </m:r>
                        </m:num>
                        <m:den>
                          <m:r>
                            <a:rPr lang="es-ES" sz="1600" b="0" i="1" smtClean="0">
                              <a:latin typeface="Cambria Math" panose="02040503050406030204" pitchFamily="18" charset="0"/>
                            </a:rPr>
                            <m:t>𝑇𝑁</m:t>
                          </m:r>
                          <m:r>
                            <a:rPr lang="es-ES" sz="1600" b="0" i="1" smtClean="0">
                              <a:latin typeface="Cambria Math" panose="02040503050406030204" pitchFamily="18" charset="0"/>
                            </a:rPr>
                            <m:t>+</m:t>
                          </m:r>
                          <m:r>
                            <a:rPr lang="es-ES" sz="1600" b="0" i="1" smtClean="0">
                              <a:latin typeface="Cambria Math" panose="02040503050406030204" pitchFamily="18" charset="0"/>
                            </a:rPr>
                            <m:t>𝐹𝑃</m:t>
                          </m:r>
                        </m:den>
                      </m:f>
                      <m:r>
                        <a:rPr lang="es-ES" sz="1600" b="0" i="1" smtClean="0">
                          <a:latin typeface="Cambria Math" panose="02040503050406030204" pitchFamily="18" charset="0"/>
                        </a:rPr>
                        <m:t>=</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12</m:t>
                          </m:r>
                        </m:num>
                        <m:den>
                          <m:r>
                            <a:rPr lang="es-ES" sz="1600" b="0" i="1" smtClean="0">
                              <a:latin typeface="Cambria Math" panose="02040503050406030204" pitchFamily="18" charset="0"/>
                            </a:rPr>
                            <m:t>12+3</m:t>
                          </m:r>
                        </m:den>
                      </m:f>
                      <m:r>
                        <a:rPr lang="es-ES" sz="1600" b="0" i="1" smtClean="0">
                          <a:latin typeface="Cambria Math" panose="02040503050406030204" pitchFamily="18" charset="0"/>
                        </a:rPr>
                        <m:t>=0,8</m:t>
                      </m:r>
                    </m:oMath>
                  </m:oMathPara>
                </a14:m>
                <a:endParaRPr lang="es-ES" sz="1600" dirty="0"/>
              </a:p>
            </p:txBody>
          </p:sp>
        </mc:Choice>
        <mc:Fallback xmlns="">
          <p:sp>
            <p:nvSpPr>
              <p:cNvPr id="14" name="CuadroTexto 13">
                <a:extLst>
                  <a:ext uri="{FF2B5EF4-FFF2-40B4-BE49-F238E27FC236}">
                    <a16:creationId xmlns:a16="http://schemas.microsoft.com/office/drawing/2014/main" id="{54A31F14-6D8E-8EC6-A9F0-6B4BCD3CD920}"/>
                  </a:ext>
                </a:extLst>
              </p:cNvPr>
              <p:cNvSpPr txBox="1">
                <a:spLocks noRot="1" noChangeAspect="1" noMove="1" noResize="1" noEditPoints="1" noAdjustHandles="1" noChangeArrowheads="1" noChangeShapeType="1" noTextEdit="1"/>
              </p:cNvSpPr>
              <p:nvPr/>
            </p:nvSpPr>
            <p:spPr>
              <a:xfrm>
                <a:off x="770011" y="5192296"/>
                <a:ext cx="3394454" cy="466731"/>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C6A05AC-5BE2-84FD-6790-3AFB5D3FE821}"/>
                  </a:ext>
                </a:extLst>
              </p:cNvPr>
              <p:cNvSpPr txBox="1"/>
              <p:nvPr/>
            </p:nvSpPr>
            <p:spPr>
              <a:xfrm>
                <a:off x="734028" y="5853521"/>
                <a:ext cx="4370632" cy="377026"/>
              </a:xfrm>
              <a:prstGeom prst="rect">
                <a:avLst/>
              </a:prstGeom>
              <a:noFill/>
            </p:spPr>
            <p:txBody>
              <a:bodyPr wrap="square" lIns="0" tIns="0" rIns="0" bIns="0" rtlCol="0">
                <a:spAutoFit/>
              </a:bodyPr>
              <a:lstStyle/>
              <a:p>
                <a:pPr algn="ctr"/>
                <a14:m>
                  <m:oMath xmlns:m="http://schemas.openxmlformats.org/officeDocument/2006/math">
                    <m:r>
                      <a:rPr lang="es-ES" sz="1600" b="0" i="1" smtClean="0">
                        <a:latin typeface="Cambria Math" panose="02040503050406030204" pitchFamily="18" charset="0"/>
                      </a:rPr>
                      <m:t>𝐹</m:t>
                    </m:r>
                    <m:r>
                      <a:rPr lang="es-ES" sz="1600" b="0" i="1" smtClean="0">
                        <a:latin typeface="Cambria Math" panose="02040503050406030204" pitchFamily="18" charset="0"/>
                      </a:rPr>
                      <m:t>1 </m:t>
                    </m:r>
                    <m:r>
                      <a:rPr lang="es-ES" sz="1600" b="0" i="1" smtClean="0">
                        <a:latin typeface="Cambria Math" panose="02040503050406030204" pitchFamily="18" charset="0"/>
                      </a:rPr>
                      <m:t>𝑆𝑐𝑜𝑟𝑒</m:t>
                    </m:r>
                    <m:r>
                      <a:rPr lang="es-ES" sz="1600" b="0" i="1" smtClean="0">
                        <a:latin typeface="Cambria Math" panose="02040503050406030204" pitchFamily="18" charset="0"/>
                      </a:rPr>
                      <m:t>=2∗</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𝑃𝑟𝑒𝑐𝑖𝑠𝑖𝑜𝑛</m:t>
                        </m:r>
                        <m:r>
                          <a:rPr lang="es-ES" sz="1600" b="0" i="1" smtClean="0">
                            <a:latin typeface="Cambria Math" panose="02040503050406030204" pitchFamily="18" charset="0"/>
                          </a:rPr>
                          <m:t>∗</m:t>
                        </m:r>
                        <m:r>
                          <a:rPr lang="es-ES" sz="1600" b="0" i="1" smtClean="0">
                            <a:latin typeface="Cambria Math" panose="02040503050406030204" pitchFamily="18" charset="0"/>
                          </a:rPr>
                          <m:t>𝑅𝑒𝑐𝑎𝑧𝑙𝑙</m:t>
                        </m:r>
                      </m:num>
                      <m:den>
                        <m:r>
                          <a:rPr lang="es-ES" sz="1600" b="0" i="1" smtClean="0">
                            <a:latin typeface="Cambria Math" panose="02040503050406030204" pitchFamily="18" charset="0"/>
                          </a:rPr>
                          <m:t>𝑃𝑟𝑒𝑐𝑖𝑠𝑖𝑜𝑛</m:t>
                        </m:r>
                        <m:r>
                          <a:rPr lang="es-ES" sz="1600" b="0" i="1" smtClean="0">
                            <a:latin typeface="Cambria Math" panose="02040503050406030204" pitchFamily="18" charset="0"/>
                          </a:rPr>
                          <m:t>+</m:t>
                        </m:r>
                        <m:r>
                          <a:rPr lang="es-ES" sz="1600" b="0" i="1" smtClean="0">
                            <a:latin typeface="Cambria Math" panose="02040503050406030204" pitchFamily="18" charset="0"/>
                          </a:rPr>
                          <m:t>𝑅𝑒𝑐𝑎𝑙𝑙</m:t>
                        </m:r>
                      </m:den>
                    </m:f>
                    <m:r>
                      <a:rPr lang="es-ES" sz="1600" b="0" i="1" smtClean="0">
                        <a:latin typeface="Cambria Math" panose="02040503050406030204" pitchFamily="18" charset="0"/>
                      </a:rPr>
                      <m:t>=2∗</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0,5∗1</m:t>
                        </m:r>
                      </m:num>
                      <m:den>
                        <m:r>
                          <a:rPr lang="es-ES" sz="1600" b="0" i="1" smtClean="0">
                            <a:latin typeface="Cambria Math" panose="02040503050406030204" pitchFamily="18" charset="0"/>
                          </a:rPr>
                          <m:t>0,5+1</m:t>
                        </m:r>
                      </m:den>
                    </m:f>
                    <m:r>
                      <a:rPr lang="es-ES" sz="1600" b="0" i="1" smtClean="0">
                        <a:latin typeface="Cambria Math" panose="02040503050406030204" pitchFamily="18" charset="0"/>
                      </a:rPr>
                      <m:t>=0,</m:t>
                    </m:r>
                  </m:oMath>
                </a14:m>
                <a:r>
                  <a:rPr lang="es-ES" sz="1600" dirty="0"/>
                  <a:t>67</a:t>
                </a:r>
              </a:p>
            </p:txBody>
          </p:sp>
        </mc:Choice>
        <mc:Fallback xmlns="">
          <p:sp>
            <p:nvSpPr>
              <p:cNvPr id="15" name="CuadroTexto 14">
                <a:extLst>
                  <a:ext uri="{FF2B5EF4-FFF2-40B4-BE49-F238E27FC236}">
                    <a16:creationId xmlns:a16="http://schemas.microsoft.com/office/drawing/2014/main" id="{5C6A05AC-5BE2-84FD-6790-3AFB5D3FE821}"/>
                  </a:ext>
                </a:extLst>
              </p:cNvPr>
              <p:cNvSpPr txBox="1">
                <a:spLocks noRot="1" noChangeAspect="1" noMove="1" noResize="1" noEditPoints="1" noAdjustHandles="1" noChangeArrowheads="1" noChangeShapeType="1" noTextEdit="1"/>
              </p:cNvSpPr>
              <p:nvPr/>
            </p:nvSpPr>
            <p:spPr>
              <a:xfrm>
                <a:off x="734028" y="5853521"/>
                <a:ext cx="4370632" cy="377026"/>
              </a:xfrm>
              <a:prstGeom prst="rect">
                <a:avLst/>
              </a:prstGeom>
              <a:blipFill>
                <a:blip r:embed="rId8"/>
                <a:stretch>
                  <a:fillRect l="-139" r="-1395" b="-14516"/>
                </a:stretch>
              </a:blipFill>
            </p:spPr>
            <p:txBody>
              <a:bodyPr/>
              <a:lstStyle/>
              <a:p>
                <a:r>
                  <a:rPr lang="es-ES">
                    <a:noFill/>
                  </a:rPr>
                  <a:t> </a:t>
                </a:r>
              </a:p>
            </p:txBody>
          </p:sp>
        </mc:Fallback>
      </mc:AlternateContent>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2054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have been increasing by the time since 2013.</a:t>
            </a:r>
          </a:p>
          <a:p>
            <a:pPr>
              <a:lnSpc>
                <a:spcPct val="100000"/>
              </a:lnSpc>
              <a:spcBef>
                <a:spcPts val="1400"/>
              </a:spcBef>
            </a:pPr>
            <a:r>
              <a:rPr lang="en-US" sz="2200" dirty="0">
                <a:solidFill>
                  <a:schemeClr val="accent3">
                    <a:lumMod val="25000"/>
                  </a:schemeClr>
                </a:solidFill>
                <a:latin typeface="Abadi" panose="020B0604020104020204" pitchFamily="34" charset="0"/>
              </a:rPr>
              <a:t>The ES-L1, GEO, HEO and SSO orbits have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the most successful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Payload range between 2000Kg and 6000Kg has the highest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F9 FT booster version has the highest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is the best classification model for this problem.</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launch data gathered from SpaceX REST API and Web Scraping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Apply One-hot encoding in ‘Outcome’ to convert it into binary feature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16982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two datasets, one with SpaceX data collected directly from SpaceX REST API. The other one represents the Falcon 9 launch records and has been collected via web scraping the Wikipedia.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a 3">
            <a:extLst>
              <a:ext uri="{FF2B5EF4-FFF2-40B4-BE49-F238E27FC236}">
                <a16:creationId xmlns:a16="http://schemas.microsoft.com/office/drawing/2014/main" id="{2F2C0B66-69D2-072D-6377-649D4C7D3E8D}"/>
              </a:ext>
            </a:extLst>
          </p:cNvPr>
          <p:cNvGraphicFramePr/>
          <p:nvPr>
            <p:extLst>
              <p:ext uri="{D42A27DB-BD31-4B8C-83A1-F6EECF244321}">
                <p14:modId xmlns:p14="http://schemas.microsoft.com/office/powerpoint/2010/main" val="4211102619"/>
              </p:ext>
            </p:extLst>
          </p:nvPr>
        </p:nvGraphicFramePr>
        <p:xfrm>
          <a:off x="838200" y="2723814"/>
          <a:ext cx="10515600" cy="3502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CuadroTexto 8">
            <a:extLst>
              <a:ext uri="{FF2B5EF4-FFF2-40B4-BE49-F238E27FC236}">
                <a16:creationId xmlns:a16="http://schemas.microsoft.com/office/drawing/2014/main" id="{9844CCD7-1687-EDF7-3F0E-1935531E5CB5}"/>
              </a:ext>
            </a:extLst>
          </p:cNvPr>
          <p:cNvSpPr txBox="1"/>
          <p:nvPr/>
        </p:nvSpPr>
        <p:spPr>
          <a:xfrm>
            <a:off x="820738" y="5921110"/>
            <a:ext cx="2875625" cy="369332"/>
          </a:xfrm>
          <a:prstGeom prst="rect">
            <a:avLst/>
          </a:prstGeom>
          <a:noFill/>
        </p:spPr>
        <p:txBody>
          <a:bodyPr wrap="square">
            <a:spAutoFit/>
          </a:bodyPr>
          <a:lstStyle/>
          <a:p>
            <a:pPr marL="0" indent="0">
              <a:buNone/>
            </a:pPr>
            <a:r>
              <a:rPr lang="en-US" dirty="0">
                <a:latin typeface="Abadi" panose="020B0604020104020204" pitchFamily="34" charset="0"/>
                <a:hlinkClick r:id="rId3"/>
              </a:rPr>
              <a:t>SpaceX API calls notebook</a:t>
            </a:r>
            <a:endParaRPr lang="en-US" dirty="0">
              <a:latin typeface="Abadi" panose="020B0604020104020204" pitchFamily="34" charset="0"/>
            </a:endParaRPr>
          </a:p>
        </p:txBody>
      </p:sp>
      <p:pic>
        <p:nvPicPr>
          <p:cNvPr id="17" name="Imagen 16">
            <a:extLst>
              <a:ext uri="{FF2B5EF4-FFF2-40B4-BE49-F238E27FC236}">
                <a16:creationId xmlns:a16="http://schemas.microsoft.com/office/drawing/2014/main" id="{9AB0D863-5AAF-F939-85D5-67CFDA2A8597}"/>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3714940" y="1491729"/>
            <a:ext cx="6779684" cy="368903"/>
          </a:xfrm>
          <a:prstGeom prst="rect">
            <a:avLst/>
          </a:prstGeom>
        </p:spPr>
      </p:pic>
      <p:pic>
        <p:nvPicPr>
          <p:cNvPr id="19" name="Imagen 18">
            <a:extLst>
              <a:ext uri="{FF2B5EF4-FFF2-40B4-BE49-F238E27FC236}">
                <a16:creationId xmlns:a16="http://schemas.microsoft.com/office/drawing/2014/main" id="{AEA211AC-B5D7-270D-9CDB-91969D4D568C}"/>
              </a:ext>
            </a:extLst>
          </p:cNvPr>
          <p:cNvPicPr>
            <a:picLocks noChangeAspect="1"/>
          </p:cNvPicPr>
          <p:nvPr/>
        </p:nvPicPr>
        <p:blipFill>
          <a:blip r:embed="rId5">
            <a:clrChange>
              <a:clrFrom>
                <a:srgbClr val="F5F5F5"/>
              </a:clrFrom>
              <a:clrTo>
                <a:srgbClr val="F5F5F5">
                  <a:alpha val="0"/>
                </a:srgbClr>
              </a:clrTo>
            </a:clrChange>
          </a:blip>
          <a:stretch>
            <a:fillRect/>
          </a:stretch>
        </p:blipFill>
        <p:spPr>
          <a:xfrm>
            <a:off x="3714939" y="1986415"/>
            <a:ext cx="5143500" cy="676275"/>
          </a:xfrm>
          <a:prstGeom prst="rect">
            <a:avLst/>
          </a:prstGeom>
        </p:spPr>
      </p:pic>
      <p:pic>
        <p:nvPicPr>
          <p:cNvPr id="21" name="Imagen 20">
            <a:extLst>
              <a:ext uri="{FF2B5EF4-FFF2-40B4-BE49-F238E27FC236}">
                <a16:creationId xmlns:a16="http://schemas.microsoft.com/office/drawing/2014/main" id="{0652689D-D68B-60E1-EFA6-57A3D51D3139}"/>
              </a:ext>
            </a:extLst>
          </p:cNvPr>
          <p:cNvPicPr>
            <a:picLocks noChangeAspect="1"/>
          </p:cNvPicPr>
          <p:nvPr/>
        </p:nvPicPr>
        <p:blipFill>
          <a:blip r:embed="rId6">
            <a:clrChange>
              <a:clrFrom>
                <a:srgbClr val="F5F5F5"/>
              </a:clrFrom>
              <a:clrTo>
                <a:srgbClr val="F5F5F5">
                  <a:alpha val="0"/>
                </a:srgbClr>
              </a:clrTo>
            </a:clrChange>
          </a:blip>
          <a:stretch>
            <a:fillRect/>
          </a:stretch>
        </p:blipFill>
        <p:spPr>
          <a:xfrm>
            <a:off x="3714940" y="4215194"/>
            <a:ext cx="5362575" cy="904875"/>
          </a:xfrm>
          <a:prstGeom prst="rect">
            <a:avLst/>
          </a:prstGeom>
        </p:spPr>
      </p:pic>
      <p:pic>
        <p:nvPicPr>
          <p:cNvPr id="23" name="Imagen 22">
            <a:extLst>
              <a:ext uri="{FF2B5EF4-FFF2-40B4-BE49-F238E27FC236}">
                <a16:creationId xmlns:a16="http://schemas.microsoft.com/office/drawing/2014/main" id="{3E87EE28-56D5-C1FA-3A53-2D3A776F1583}"/>
              </a:ext>
            </a:extLst>
          </p:cNvPr>
          <p:cNvPicPr>
            <a:picLocks noChangeAspect="1"/>
          </p:cNvPicPr>
          <p:nvPr/>
        </p:nvPicPr>
        <p:blipFill>
          <a:blip r:embed="rId7">
            <a:clrChange>
              <a:clrFrom>
                <a:srgbClr val="F5F5F5"/>
              </a:clrFrom>
              <a:clrTo>
                <a:srgbClr val="F5F5F5">
                  <a:alpha val="0"/>
                </a:srgbClr>
              </a:clrTo>
            </a:clrChange>
          </a:blip>
          <a:stretch>
            <a:fillRect/>
          </a:stretch>
        </p:blipFill>
        <p:spPr>
          <a:xfrm>
            <a:off x="3714939" y="2865072"/>
            <a:ext cx="1771650" cy="276225"/>
          </a:xfrm>
          <a:prstGeom prst="rect">
            <a:avLst/>
          </a:prstGeom>
        </p:spPr>
      </p:pic>
      <p:pic>
        <p:nvPicPr>
          <p:cNvPr id="25" name="Imagen 24">
            <a:extLst>
              <a:ext uri="{FF2B5EF4-FFF2-40B4-BE49-F238E27FC236}">
                <a16:creationId xmlns:a16="http://schemas.microsoft.com/office/drawing/2014/main" id="{A26BB1E7-8CBA-6EBD-C849-CA9B3A267A4D}"/>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5572314" y="2826972"/>
            <a:ext cx="1428750" cy="304800"/>
          </a:xfrm>
          <a:prstGeom prst="rect">
            <a:avLst/>
          </a:prstGeom>
        </p:spPr>
      </p:pic>
      <p:pic>
        <p:nvPicPr>
          <p:cNvPr id="27" name="Imagen 26">
            <a:extLst>
              <a:ext uri="{FF2B5EF4-FFF2-40B4-BE49-F238E27FC236}">
                <a16:creationId xmlns:a16="http://schemas.microsoft.com/office/drawing/2014/main" id="{B7CBB303-E075-1706-F6EE-7E75FB150B10}"/>
              </a:ext>
            </a:extLst>
          </p:cNvPr>
          <p:cNvPicPr>
            <a:picLocks noChangeAspect="1"/>
          </p:cNvPicPr>
          <p:nvPr/>
        </p:nvPicPr>
        <p:blipFill>
          <a:blip r:embed="rId9">
            <a:clrChange>
              <a:clrFrom>
                <a:srgbClr val="F5F5F5"/>
              </a:clrFrom>
              <a:clrTo>
                <a:srgbClr val="F5F5F5">
                  <a:alpha val="0"/>
                </a:srgbClr>
              </a:clrTo>
            </a:clrChange>
          </a:blip>
          <a:stretch>
            <a:fillRect/>
          </a:stretch>
        </p:blipFill>
        <p:spPr>
          <a:xfrm>
            <a:off x="7086789" y="2840566"/>
            <a:ext cx="1552575" cy="238125"/>
          </a:xfrm>
          <a:prstGeom prst="rect">
            <a:avLst/>
          </a:prstGeom>
        </p:spPr>
      </p:pic>
      <p:pic>
        <p:nvPicPr>
          <p:cNvPr id="29" name="Imagen 28">
            <a:extLst>
              <a:ext uri="{FF2B5EF4-FFF2-40B4-BE49-F238E27FC236}">
                <a16:creationId xmlns:a16="http://schemas.microsoft.com/office/drawing/2014/main" id="{56BB33C4-9243-A1A2-02AD-FE4AE9D7DBB0}"/>
              </a:ext>
            </a:extLst>
          </p:cNvPr>
          <p:cNvPicPr>
            <a:picLocks noChangeAspect="1"/>
          </p:cNvPicPr>
          <p:nvPr/>
        </p:nvPicPr>
        <p:blipFill>
          <a:blip r:embed="rId10">
            <a:clrChange>
              <a:clrFrom>
                <a:srgbClr val="F5F5F5"/>
              </a:clrFrom>
              <a:clrTo>
                <a:srgbClr val="F5F5F5">
                  <a:alpha val="0"/>
                </a:srgbClr>
              </a:clrTo>
            </a:clrChange>
          </a:blip>
          <a:stretch>
            <a:fillRect/>
          </a:stretch>
        </p:blipFill>
        <p:spPr>
          <a:xfrm>
            <a:off x="8725089" y="2830773"/>
            <a:ext cx="1276350" cy="228600"/>
          </a:xfrm>
          <a:prstGeom prst="rect">
            <a:avLst/>
          </a:prstGeom>
        </p:spPr>
      </p:pic>
      <p:pic>
        <p:nvPicPr>
          <p:cNvPr id="31" name="Imagen 30">
            <a:extLst>
              <a:ext uri="{FF2B5EF4-FFF2-40B4-BE49-F238E27FC236}">
                <a16:creationId xmlns:a16="http://schemas.microsoft.com/office/drawing/2014/main" id="{CDA5695E-94F9-BF95-950B-E1FB8F6BC2AC}"/>
              </a:ext>
            </a:extLst>
          </p:cNvPr>
          <p:cNvPicPr>
            <a:picLocks noChangeAspect="1"/>
          </p:cNvPicPr>
          <p:nvPr/>
        </p:nvPicPr>
        <p:blipFill>
          <a:blip r:embed="rId11">
            <a:clrChange>
              <a:clrFrom>
                <a:srgbClr val="F5F5F5"/>
              </a:clrFrom>
              <a:clrTo>
                <a:srgbClr val="F5F5F5">
                  <a:alpha val="0"/>
                </a:srgbClr>
              </a:clrTo>
            </a:clrChange>
          </a:blip>
          <a:stretch>
            <a:fillRect/>
          </a:stretch>
        </p:blipFill>
        <p:spPr>
          <a:xfrm>
            <a:off x="3714939" y="3324781"/>
            <a:ext cx="3419475" cy="285750"/>
          </a:xfrm>
          <a:prstGeom prst="rect">
            <a:avLst/>
          </a:prstGeom>
        </p:spPr>
      </p:pic>
      <p:pic>
        <p:nvPicPr>
          <p:cNvPr id="33" name="Imagen 32">
            <a:extLst>
              <a:ext uri="{FF2B5EF4-FFF2-40B4-BE49-F238E27FC236}">
                <a16:creationId xmlns:a16="http://schemas.microsoft.com/office/drawing/2014/main" id="{99DECB1F-290C-4FFA-A208-4226424124E6}"/>
              </a:ext>
            </a:extLst>
          </p:cNvPr>
          <p:cNvPicPr>
            <a:picLocks noChangeAspect="1"/>
          </p:cNvPicPr>
          <p:nvPr/>
        </p:nvPicPr>
        <p:blipFill>
          <a:blip r:embed="rId12">
            <a:clrChange>
              <a:clrFrom>
                <a:srgbClr val="F5F5F5"/>
              </a:clrFrom>
              <a:clrTo>
                <a:srgbClr val="F5F5F5">
                  <a:alpha val="0"/>
                </a:srgbClr>
              </a:clrTo>
            </a:clrChange>
          </a:blip>
          <a:stretch>
            <a:fillRect/>
          </a:stretch>
        </p:blipFill>
        <p:spPr>
          <a:xfrm>
            <a:off x="3714940" y="3819114"/>
            <a:ext cx="4819650" cy="238125"/>
          </a:xfrm>
          <a:prstGeom prst="rect">
            <a:avLst/>
          </a:prstGeom>
        </p:spPr>
      </p:pic>
      <p:pic>
        <p:nvPicPr>
          <p:cNvPr id="36" name="Imagen 35">
            <a:extLst>
              <a:ext uri="{FF2B5EF4-FFF2-40B4-BE49-F238E27FC236}">
                <a16:creationId xmlns:a16="http://schemas.microsoft.com/office/drawing/2014/main" id="{14D097B5-BC26-3160-434D-F8D29F7404E0}"/>
              </a:ext>
            </a:extLst>
          </p:cNvPr>
          <p:cNvPicPr>
            <a:picLocks noChangeAspect="1"/>
          </p:cNvPicPr>
          <p:nvPr/>
        </p:nvPicPr>
        <p:blipFill>
          <a:blip r:embed="rId13"/>
          <a:stretch>
            <a:fillRect/>
          </a:stretch>
        </p:blipFill>
        <p:spPr>
          <a:xfrm>
            <a:off x="3714940" y="5240137"/>
            <a:ext cx="7410146" cy="1112107"/>
          </a:xfrm>
          <a:prstGeom prst="rect">
            <a:avLst/>
          </a:prstGeom>
        </p:spPr>
      </p:pic>
      <p:graphicFrame>
        <p:nvGraphicFramePr>
          <p:cNvPr id="40" name="Diagrama 39">
            <a:extLst>
              <a:ext uri="{FF2B5EF4-FFF2-40B4-BE49-F238E27FC236}">
                <a16:creationId xmlns:a16="http://schemas.microsoft.com/office/drawing/2014/main" id="{390F6E90-167C-978E-F19E-472D9B539378}"/>
              </a:ext>
            </a:extLst>
          </p:cNvPr>
          <p:cNvGraphicFramePr/>
          <p:nvPr>
            <p:extLst>
              <p:ext uri="{D42A27DB-BD31-4B8C-83A1-F6EECF244321}">
                <p14:modId xmlns:p14="http://schemas.microsoft.com/office/powerpoint/2010/main" val="2452754594"/>
              </p:ext>
            </p:extLst>
          </p:nvPr>
        </p:nvGraphicFramePr>
        <p:xfrm>
          <a:off x="582939" y="1491729"/>
          <a:ext cx="3132000" cy="420535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uadroTexto 6">
            <a:extLst>
              <a:ext uri="{FF2B5EF4-FFF2-40B4-BE49-F238E27FC236}">
                <a16:creationId xmlns:a16="http://schemas.microsoft.com/office/drawing/2014/main" id="{58D9DD21-9B61-3182-EFCE-C31A6F962DBD}"/>
              </a:ext>
            </a:extLst>
          </p:cNvPr>
          <p:cNvSpPr txBox="1"/>
          <p:nvPr/>
        </p:nvSpPr>
        <p:spPr>
          <a:xfrm>
            <a:off x="849551" y="5921110"/>
            <a:ext cx="2548758" cy="369332"/>
          </a:xfrm>
          <a:prstGeom prst="rect">
            <a:avLst/>
          </a:prstGeom>
          <a:noFill/>
        </p:spPr>
        <p:txBody>
          <a:bodyPr wrap="square">
            <a:spAutoFit/>
          </a:bodyPr>
          <a:lstStyle/>
          <a:p>
            <a:pPr marL="0" indent="0">
              <a:buNone/>
            </a:pPr>
            <a:r>
              <a:rPr lang="en-US" dirty="0">
                <a:latin typeface="Abadi" panose="020B0604020104020204" pitchFamily="34" charset="0"/>
                <a:hlinkClick r:id="rId3"/>
              </a:rPr>
              <a:t>Web scraping notebook</a:t>
            </a:r>
            <a:endParaRPr lang="en-US" dirty="0">
              <a:latin typeface="Abadi" panose="020B0604020104020204" pitchFamily="34" charset="0"/>
            </a:endParaRPr>
          </a:p>
        </p:txBody>
      </p:sp>
      <p:pic>
        <p:nvPicPr>
          <p:cNvPr id="10" name="Imagen 9">
            <a:extLst>
              <a:ext uri="{FF2B5EF4-FFF2-40B4-BE49-F238E27FC236}">
                <a16:creationId xmlns:a16="http://schemas.microsoft.com/office/drawing/2014/main" id="{726E8C17-9747-77E9-11F2-538D90FE5622}"/>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3720468" y="1500251"/>
            <a:ext cx="7149005" cy="251726"/>
          </a:xfrm>
          <a:prstGeom prst="rect">
            <a:avLst/>
          </a:prstGeom>
        </p:spPr>
      </p:pic>
      <p:pic>
        <p:nvPicPr>
          <p:cNvPr id="13" name="Imagen 12">
            <a:extLst>
              <a:ext uri="{FF2B5EF4-FFF2-40B4-BE49-F238E27FC236}">
                <a16:creationId xmlns:a16="http://schemas.microsoft.com/office/drawing/2014/main" id="{8B7D0728-0AD4-3F74-BD1C-0D1374CE0AA9}"/>
              </a:ext>
            </a:extLst>
          </p:cNvPr>
          <p:cNvPicPr>
            <a:picLocks noChangeAspect="1"/>
          </p:cNvPicPr>
          <p:nvPr/>
        </p:nvPicPr>
        <p:blipFill>
          <a:blip r:embed="rId5">
            <a:clrChange>
              <a:clrFrom>
                <a:srgbClr val="F5F5F5"/>
              </a:clrFrom>
              <a:clrTo>
                <a:srgbClr val="F5F5F5">
                  <a:alpha val="0"/>
                </a:srgbClr>
              </a:clrTo>
            </a:clrChange>
          </a:blip>
          <a:stretch>
            <a:fillRect/>
          </a:stretch>
        </p:blipFill>
        <p:spPr>
          <a:xfrm>
            <a:off x="3714939" y="1896601"/>
            <a:ext cx="2447925" cy="190500"/>
          </a:xfrm>
          <a:prstGeom prst="rect">
            <a:avLst/>
          </a:prstGeom>
        </p:spPr>
      </p:pic>
      <p:pic>
        <p:nvPicPr>
          <p:cNvPr id="15" name="Imagen 14">
            <a:extLst>
              <a:ext uri="{FF2B5EF4-FFF2-40B4-BE49-F238E27FC236}">
                <a16:creationId xmlns:a16="http://schemas.microsoft.com/office/drawing/2014/main" id="{2306EB5D-331A-8FBB-84D1-534BC9A1ACB8}"/>
              </a:ext>
            </a:extLst>
          </p:cNvPr>
          <p:cNvPicPr>
            <a:picLocks noChangeAspect="1"/>
          </p:cNvPicPr>
          <p:nvPr/>
        </p:nvPicPr>
        <p:blipFill>
          <a:blip r:embed="rId6">
            <a:clrChange>
              <a:clrFrom>
                <a:srgbClr val="F5F5F5"/>
              </a:clrFrom>
              <a:clrTo>
                <a:srgbClr val="F5F5F5">
                  <a:alpha val="0"/>
                </a:srgbClr>
              </a:clrTo>
            </a:clrChange>
          </a:blip>
          <a:stretch>
            <a:fillRect/>
          </a:stretch>
        </p:blipFill>
        <p:spPr>
          <a:xfrm>
            <a:off x="6226911" y="1877976"/>
            <a:ext cx="3676650" cy="219075"/>
          </a:xfrm>
          <a:prstGeom prst="rect">
            <a:avLst/>
          </a:prstGeom>
        </p:spPr>
      </p:pic>
      <p:pic>
        <p:nvPicPr>
          <p:cNvPr id="17" name="Imagen 16">
            <a:extLst>
              <a:ext uri="{FF2B5EF4-FFF2-40B4-BE49-F238E27FC236}">
                <a16:creationId xmlns:a16="http://schemas.microsoft.com/office/drawing/2014/main" id="{6DD70775-481E-5955-C401-F2E14A30E928}"/>
              </a:ext>
            </a:extLst>
          </p:cNvPr>
          <p:cNvPicPr>
            <a:picLocks noChangeAspect="1"/>
          </p:cNvPicPr>
          <p:nvPr/>
        </p:nvPicPr>
        <p:blipFill>
          <a:blip r:embed="rId7">
            <a:clrChange>
              <a:clrFrom>
                <a:srgbClr val="F5F5F5"/>
              </a:clrFrom>
              <a:clrTo>
                <a:srgbClr val="F5F5F5">
                  <a:alpha val="0"/>
                </a:srgbClr>
              </a:clrTo>
            </a:clrChange>
          </a:blip>
          <a:stretch>
            <a:fillRect/>
          </a:stretch>
        </p:blipFill>
        <p:spPr>
          <a:xfrm>
            <a:off x="3720468" y="2293448"/>
            <a:ext cx="2495550" cy="161925"/>
          </a:xfrm>
          <a:prstGeom prst="rect">
            <a:avLst/>
          </a:prstGeom>
        </p:spPr>
      </p:pic>
      <p:pic>
        <p:nvPicPr>
          <p:cNvPr id="19" name="Imagen 18">
            <a:extLst>
              <a:ext uri="{FF2B5EF4-FFF2-40B4-BE49-F238E27FC236}">
                <a16:creationId xmlns:a16="http://schemas.microsoft.com/office/drawing/2014/main" id="{26E5F533-EB77-5D3E-DEEF-843187D131B6}"/>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6227398" y="2278651"/>
            <a:ext cx="2438400" cy="180975"/>
          </a:xfrm>
          <a:prstGeom prst="rect">
            <a:avLst/>
          </a:prstGeom>
        </p:spPr>
      </p:pic>
      <p:pic>
        <p:nvPicPr>
          <p:cNvPr id="21" name="Imagen 20">
            <a:extLst>
              <a:ext uri="{FF2B5EF4-FFF2-40B4-BE49-F238E27FC236}">
                <a16:creationId xmlns:a16="http://schemas.microsoft.com/office/drawing/2014/main" id="{53CBE284-0170-D9EF-F35C-E6899BEFB470}"/>
              </a:ext>
            </a:extLst>
          </p:cNvPr>
          <p:cNvPicPr>
            <a:picLocks noChangeAspect="1"/>
          </p:cNvPicPr>
          <p:nvPr/>
        </p:nvPicPr>
        <p:blipFill>
          <a:blip r:embed="rId9">
            <a:clrChange>
              <a:clrFrom>
                <a:srgbClr val="F5F5F5"/>
              </a:clrFrom>
              <a:clrTo>
                <a:srgbClr val="F5F5F5">
                  <a:alpha val="0"/>
                </a:srgbClr>
              </a:clrTo>
            </a:clrChange>
          </a:blip>
          <a:stretch>
            <a:fillRect/>
          </a:stretch>
        </p:blipFill>
        <p:spPr>
          <a:xfrm>
            <a:off x="3714939" y="2603751"/>
            <a:ext cx="3638550" cy="847725"/>
          </a:xfrm>
          <a:prstGeom prst="rect">
            <a:avLst/>
          </a:prstGeom>
        </p:spPr>
      </p:pic>
      <p:pic>
        <p:nvPicPr>
          <p:cNvPr id="25" name="Imagen 24">
            <a:extLst>
              <a:ext uri="{FF2B5EF4-FFF2-40B4-BE49-F238E27FC236}">
                <a16:creationId xmlns:a16="http://schemas.microsoft.com/office/drawing/2014/main" id="{C3E25100-327D-49BA-B0A4-AF1D675BBE5C}"/>
              </a:ext>
            </a:extLst>
          </p:cNvPr>
          <p:cNvPicPr>
            <a:picLocks noChangeAspect="1"/>
          </p:cNvPicPr>
          <p:nvPr/>
        </p:nvPicPr>
        <p:blipFill>
          <a:blip r:embed="rId10">
            <a:clrChange>
              <a:clrFrom>
                <a:srgbClr val="F5F5F5"/>
              </a:clrFrom>
              <a:clrTo>
                <a:srgbClr val="F5F5F5">
                  <a:alpha val="0"/>
                </a:srgbClr>
              </a:clrTo>
            </a:clrChange>
          </a:blip>
          <a:stretch>
            <a:fillRect/>
          </a:stretch>
        </p:blipFill>
        <p:spPr>
          <a:xfrm>
            <a:off x="3720468" y="3672877"/>
            <a:ext cx="2733675" cy="238125"/>
          </a:xfrm>
          <a:prstGeom prst="rect">
            <a:avLst/>
          </a:prstGeom>
        </p:spPr>
      </p:pic>
      <p:pic>
        <p:nvPicPr>
          <p:cNvPr id="27" name="Imagen 26">
            <a:extLst>
              <a:ext uri="{FF2B5EF4-FFF2-40B4-BE49-F238E27FC236}">
                <a16:creationId xmlns:a16="http://schemas.microsoft.com/office/drawing/2014/main" id="{A2ACD5ED-F9A0-A398-221D-D1434B6D46BC}"/>
              </a:ext>
            </a:extLst>
          </p:cNvPr>
          <p:cNvPicPr>
            <a:picLocks noChangeAspect="1"/>
          </p:cNvPicPr>
          <p:nvPr/>
        </p:nvPicPr>
        <p:blipFill>
          <a:blip r:embed="rId11">
            <a:clrChange>
              <a:clrFrom>
                <a:srgbClr val="F5F5F5"/>
              </a:clrFrom>
              <a:clrTo>
                <a:srgbClr val="F5F5F5">
                  <a:alpha val="0"/>
                </a:srgbClr>
              </a:clrTo>
            </a:clrChange>
          </a:blip>
          <a:stretch>
            <a:fillRect/>
          </a:stretch>
        </p:blipFill>
        <p:spPr>
          <a:xfrm>
            <a:off x="3720468" y="3988283"/>
            <a:ext cx="2562225" cy="238125"/>
          </a:xfrm>
          <a:prstGeom prst="rect">
            <a:avLst/>
          </a:prstGeom>
        </p:spPr>
      </p:pic>
      <p:sp>
        <p:nvSpPr>
          <p:cNvPr id="31" name="CuadroTexto 30">
            <a:extLst>
              <a:ext uri="{FF2B5EF4-FFF2-40B4-BE49-F238E27FC236}">
                <a16:creationId xmlns:a16="http://schemas.microsoft.com/office/drawing/2014/main" id="{4C9CF789-10B7-DDCC-FB8A-6034C532D884}"/>
              </a:ext>
            </a:extLst>
          </p:cNvPr>
          <p:cNvSpPr txBox="1"/>
          <p:nvPr/>
        </p:nvSpPr>
        <p:spPr>
          <a:xfrm>
            <a:off x="6454143" y="3638050"/>
            <a:ext cx="4999833" cy="307777"/>
          </a:xfrm>
          <a:prstGeom prst="rect">
            <a:avLst/>
          </a:prstGeom>
          <a:noFill/>
        </p:spPr>
        <p:txBody>
          <a:bodyPr wrap="square">
            <a:spAutoFit/>
          </a:bodyPr>
          <a:lstStyle/>
          <a:p>
            <a:pPr>
              <a:lnSpc>
                <a:spcPct val="100000"/>
              </a:lnSpc>
              <a:spcBef>
                <a:spcPts val="1400"/>
              </a:spcBef>
            </a:pPr>
            <a:r>
              <a:rPr lang="en-US" sz="1400" dirty="0">
                <a:solidFill>
                  <a:schemeClr val="bg2">
                    <a:lumMod val="25000"/>
                  </a:schemeClr>
                </a:solidFill>
                <a:latin typeface="Abadi"/>
              </a:rPr>
              <a:t>Init </a:t>
            </a:r>
            <a:r>
              <a:rPr lang="en-US" sz="1400" dirty="0" err="1">
                <a:solidFill>
                  <a:schemeClr val="bg2">
                    <a:lumMod val="25000"/>
                  </a:schemeClr>
                </a:solidFill>
                <a:latin typeface="Abadi"/>
              </a:rPr>
              <a:t>launch_dict</a:t>
            </a:r>
            <a:r>
              <a:rPr lang="en-US" sz="1400" dirty="0">
                <a:solidFill>
                  <a:schemeClr val="bg2">
                    <a:lumMod val="25000"/>
                  </a:schemeClr>
                </a:solidFill>
                <a:latin typeface="Abadi"/>
              </a:rPr>
              <a:t> with empty lists and add new columns</a:t>
            </a:r>
          </a:p>
        </p:txBody>
      </p:sp>
      <p:sp>
        <p:nvSpPr>
          <p:cNvPr id="32" name="CuadroTexto 31">
            <a:extLst>
              <a:ext uri="{FF2B5EF4-FFF2-40B4-BE49-F238E27FC236}">
                <a16:creationId xmlns:a16="http://schemas.microsoft.com/office/drawing/2014/main" id="{4E3E01A8-B49F-794E-2B7C-9D679D2F0514}"/>
              </a:ext>
            </a:extLst>
          </p:cNvPr>
          <p:cNvSpPr txBox="1"/>
          <p:nvPr/>
        </p:nvSpPr>
        <p:spPr>
          <a:xfrm>
            <a:off x="3714939" y="4467313"/>
            <a:ext cx="4999833" cy="307777"/>
          </a:xfrm>
          <a:prstGeom prst="rect">
            <a:avLst/>
          </a:prstGeom>
          <a:noFill/>
        </p:spPr>
        <p:txBody>
          <a:bodyPr wrap="square">
            <a:spAutoFit/>
          </a:bodyPr>
          <a:lstStyle/>
          <a:p>
            <a:pPr>
              <a:lnSpc>
                <a:spcPct val="100000"/>
              </a:lnSpc>
              <a:spcBef>
                <a:spcPts val="1400"/>
              </a:spcBef>
            </a:pPr>
            <a:r>
              <a:rPr lang="en-US" sz="1400" dirty="0">
                <a:solidFill>
                  <a:schemeClr val="bg2">
                    <a:lumMod val="25000"/>
                  </a:schemeClr>
                </a:solidFill>
                <a:latin typeface="Abadi"/>
              </a:rPr>
              <a:t>Parse tables from soup to fill up the </a:t>
            </a:r>
            <a:r>
              <a:rPr lang="en-US" sz="1400" dirty="0" err="1">
                <a:solidFill>
                  <a:schemeClr val="bg2">
                    <a:lumMod val="25000"/>
                  </a:schemeClr>
                </a:solidFill>
                <a:latin typeface="Abadi"/>
              </a:rPr>
              <a:t>launch_dict</a:t>
            </a:r>
            <a:endParaRPr lang="en-US" sz="1400" dirty="0">
              <a:solidFill>
                <a:schemeClr val="bg2">
                  <a:lumMod val="25000"/>
                </a:schemeClr>
              </a:solidFill>
              <a:latin typeface="Abadi"/>
            </a:endParaRPr>
          </a:p>
        </p:txBody>
      </p:sp>
      <p:pic>
        <p:nvPicPr>
          <p:cNvPr id="34" name="Imagen 33">
            <a:extLst>
              <a:ext uri="{FF2B5EF4-FFF2-40B4-BE49-F238E27FC236}">
                <a16:creationId xmlns:a16="http://schemas.microsoft.com/office/drawing/2014/main" id="{16E08D4E-1085-C2D7-6BB6-B2A0DACC3521}"/>
              </a:ext>
            </a:extLst>
          </p:cNvPr>
          <p:cNvPicPr>
            <a:picLocks noChangeAspect="1"/>
          </p:cNvPicPr>
          <p:nvPr/>
        </p:nvPicPr>
        <p:blipFill>
          <a:blip r:embed="rId12">
            <a:clrChange>
              <a:clrFrom>
                <a:srgbClr val="F5F5F5"/>
              </a:clrFrom>
              <a:clrTo>
                <a:srgbClr val="F5F5F5">
                  <a:alpha val="0"/>
                </a:srgbClr>
              </a:clrTo>
            </a:clrChange>
          </a:blip>
          <a:stretch>
            <a:fillRect/>
          </a:stretch>
        </p:blipFill>
        <p:spPr>
          <a:xfrm>
            <a:off x="3708938" y="4871519"/>
            <a:ext cx="5581650" cy="438150"/>
          </a:xfrm>
          <a:prstGeom prst="rect">
            <a:avLst/>
          </a:prstGeom>
        </p:spPr>
      </p:pic>
      <p:pic>
        <p:nvPicPr>
          <p:cNvPr id="38" name="Imagen 37">
            <a:extLst>
              <a:ext uri="{FF2B5EF4-FFF2-40B4-BE49-F238E27FC236}">
                <a16:creationId xmlns:a16="http://schemas.microsoft.com/office/drawing/2014/main" id="{50EF110D-7169-E9C6-DED3-55D93273FF97}"/>
              </a:ext>
            </a:extLst>
          </p:cNvPr>
          <p:cNvPicPr>
            <a:picLocks noChangeAspect="1"/>
          </p:cNvPicPr>
          <p:nvPr/>
        </p:nvPicPr>
        <p:blipFill>
          <a:blip r:embed="rId13"/>
          <a:srcRect/>
          <a:stretch/>
        </p:blipFill>
        <p:spPr>
          <a:xfrm>
            <a:off x="3689930" y="5416190"/>
            <a:ext cx="7067651" cy="1112107"/>
          </a:xfrm>
          <a:prstGeom prst="rect">
            <a:avLst/>
          </a:prstGeom>
        </p:spPr>
      </p:pic>
      <p:graphicFrame>
        <p:nvGraphicFramePr>
          <p:cNvPr id="40" name="Diagrama 39">
            <a:extLst>
              <a:ext uri="{FF2B5EF4-FFF2-40B4-BE49-F238E27FC236}">
                <a16:creationId xmlns:a16="http://schemas.microsoft.com/office/drawing/2014/main" id="{250D021A-30CD-789E-CA9A-E61A5742B10F}"/>
              </a:ext>
            </a:extLst>
          </p:cNvPr>
          <p:cNvGraphicFramePr/>
          <p:nvPr>
            <p:extLst>
              <p:ext uri="{D42A27DB-BD31-4B8C-83A1-F6EECF244321}">
                <p14:modId xmlns:p14="http://schemas.microsoft.com/office/powerpoint/2010/main" val="1615072808"/>
              </p:ext>
            </p:extLst>
          </p:nvPr>
        </p:nvGraphicFramePr>
        <p:xfrm>
          <a:off x="582939" y="1491729"/>
          <a:ext cx="3132000" cy="420535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80a141d-92ca-4d3d-9308-f7e7b1d44c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3228</TotalTime>
  <Words>2480</Words>
  <Application>Microsoft Office PowerPoint</Application>
  <PresentationFormat>Panorámica</PresentationFormat>
  <Paragraphs>300</Paragraphs>
  <Slides>46</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Abadi</vt:lpstr>
      <vt:lpstr>Arial</vt:lpstr>
      <vt:lpstr>Calibri</vt:lpstr>
      <vt:lpstr>Cambria Math</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Raúl Sanz</cp:lastModifiedBy>
  <cp:revision>210</cp:revision>
  <dcterms:created xsi:type="dcterms:W3CDTF">2021-04-29T18:58:34Z</dcterms:created>
  <dcterms:modified xsi:type="dcterms:W3CDTF">2024-03-23T16:28:23Z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